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91" r:id="rId3"/>
    <p:sldId id="405" r:id="rId4"/>
    <p:sldId id="409" r:id="rId5"/>
    <p:sldId id="384" r:id="rId6"/>
    <p:sldId id="411" r:id="rId7"/>
    <p:sldId id="407" r:id="rId8"/>
    <p:sldId id="408" r:id="rId9"/>
    <p:sldId id="393" r:id="rId10"/>
    <p:sldId id="401" r:id="rId11"/>
    <p:sldId id="404" r:id="rId12"/>
    <p:sldId id="402" r:id="rId13"/>
    <p:sldId id="390" r:id="rId14"/>
    <p:sldId id="40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98" d="100"/>
          <a:sy n="98" d="100"/>
        </p:scale>
        <p:origin x="43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08.09.2026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Академия управления\2026\Август\генерация\гл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29"/>
            <a:ext cx="3842443" cy="514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275857" y="904354"/>
            <a:ext cx="5400600" cy="1872208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33581" y="1059582"/>
            <a:ext cx="173443" cy="15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851919" y="1016015"/>
            <a:ext cx="472600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НАРОДНОГО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33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ФАКТОР НАЦИОНАЛЬНОЙ ГОРДОСТИ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496306" y="418617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964671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20858"/>
            <a:ext cx="8748464" cy="1026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БЕЛАРУСЬ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НА МИРОВОМ РЫНКЕ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ПРОДОВОЛЬСТВИЯ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99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9502"/>
            <a:ext cx="8640960" cy="55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ПРОМЫШЛЕННЫЙ ПОТЕНЦИАЛ БЕЛАРУСИ</a:t>
            </a:r>
            <a:endParaRPr kumimoji="0" lang="ru-RU" sz="3800" b="1" i="0" u="none" strike="noStrike" kern="1200" cap="none" spc="-15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12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040" y="190372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БЕЛАЭС - ОСНОВА ЭНЕРГЕТИЧЕСКОЙ БЕЗОПАСНОСТИ И УСТОЙЧИВОГО </a:t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РАЗВИТИЯ СТРАНЫ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9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283718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0771" y="525634"/>
            <a:ext cx="43932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Это наша историческая память. Память, которая связывает воедино людей и эпохи, передает опыт и предостерегает от фатальных ошибок. Вся наша история порой трудного и драматичного пути к обретению и сохранению своей государственности не раз подтверждала древнейшую мудрость: сила в </a:t>
            </a:r>
            <a:r>
              <a:rPr lang="ru-RU" sz="2000" b="1" i="1" dirty="0" smtClean="0">
                <a:solidFill>
                  <a:schemeClr val="bg1"/>
                </a:solidFill>
              </a:rPr>
              <a:t>единстве.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062579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.</a:t>
            </a:r>
            <a:endParaRPr lang="ru-RU" sz="1200" i="1" dirty="0" smtClean="0">
              <a:solidFill>
                <a:schemeClr val="bg1"/>
              </a:solidFill>
            </a:endParaRPr>
          </a:p>
          <a:p>
            <a:r>
              <a:rPr lang="ru-RU" sz="1200" i="1" dirty="0">
                <a:solidFill>
                  <a:schemeClr val="bg1"/>
                </a:solidFill>
              </a:rPr>
              <a:t>Участие в </a:t>
            </a:r>
            <a:r>
              <a:rPr lang="ru-RU" sz="1200" i="1" dirty="0" smtClean="0">
                <a:solidFill>
                  <a:schemeClr val="bg1"/>
                </a:solidFill>
              </a:rPr>
              <a:t>форуме патриотических сил «Символ единства»,</a:t>
            </a:r>
            <a:r>
              <a:rPr lang="en-US" sz="1200" i="1" dirty="0" smtClean="0">
                <a:solidFill>
                  <a:schemeClr val="bg1"/>
                </a:solidFill>
              </a:rPr>
              <a:t> 17</a:t>
            </a:r>
            <a:r>
              <a:rPr lang="ru-RU" sz="1200" i="1" dirty="0" smtClean="0">
                <a:solidFill>
                  <a:schemeClr val="bg1"/>
                </a:solidFill>
              </a:rPr>
              <a:t> сентября 2021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1166" y="3405362"/>
            <a:ext cx="7981668" cy="1038596"/>
          </a:xfrm>
          <a:prstGeom prst="roundRect">
            <a:avLst>
              <a:gd name="adj" fmla="val 8893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2" y="-60900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8301" y="3634538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0360" y="596879"/>
            <a:ext cx="7712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САВЕЦКАЯ І ЗАХОДНЯЯ БЕЛАРУСЬ: РАЗ’ЯДНАНЫЯ,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АЛЕ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АДЗІНЫЯ 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Дакументы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і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матэрыялы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1921-1939)»</a:t>
            </a:r>
          </a:p>
        </p:txBody>
      </p:sp>
      <p:sp>
        <p:nvSpPr>
          <p:cNvPr id="5" name="AutoShape 2" descr="data:image/svg+xml;base64,CiAgPHN2ZwogICAgdmVyc2lvbj0iMS4xIgogICAgdmlld0JveD0iMCAwIDQ4NTEgNDg1M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4NTEiCiAgICAgICAgaGVpZ2h0PSI0ODUxIgogICAgICAgIHJ4PSI2ODMiCiAgICAgICAgZmlsbD0iI2ZmZmZmZiIKICAgICAgLz4KCiAgICA8ZyB0cmFuc2Zvcm09InRyYW5zbGF0ZSgzOTcuOTMzNTkzNzUsIDM5Ny45MzM1OTM3NSkgc2NhbGUoMC44NDM3NSkiPgogICAgICA8ZyB0cmFuc2Zvcm09InRyYW5zbGF0ZSg3NzYsMCkiPjx1c2UgeGxpbms6aHJlZj0iI25fcmItMCIvPjwvZz4KPGcgdHJhbnNmb3JtPSJ0cmFuc2xhdGUoODczLDApIj48dXNlIHhsaW5rOmhyZWY9IiNiLTAiLz48L2c+CjxnIHRyYW5zZm9ybT0idHJhbnNsYXRlKDExNjQsMCkiPjx1c2UgeGxpbms6aHJlZj0iI3ItMCIvPjwvZz4KPGcgdHJhbnNmb3JtPSJ0cmFuc2xhdGUoMTI2MSwwKSI+PHVzZSB4bGluazpocmVmPSIjbGItMCIvPjwvZz4KPGcgdHJhbnNmb3JtPSJ0cmFuc2xhdGUoMTQ1NSwwKSI+PHVzZSB4bGluazpocmVmPSIjcmItMCIvPjwvZz4KPGcgdHJhbnNmb3JtPSJ0cmFuc2xhdGUoMTU1MiwwKSI+PHVzZSB4bGluazpocmVmPSIjcmVjdC0wIi8+PC9nPgo8ZyB0cmFuc2Zvcm09InRyYW5zbGF0ZSgxNjQ5LDApIj48dXNlIHhsaW5rOmhyZWY9IiNsYi0wIi8+PC9nPgo8ZyB0cmFuc2Zvcm09InRyYW5zbGF0ZSgxODQzLDApIj48dXNlIHhsaW5rOmhyZWY9IiNyLTAiLz48L2c+CjxnIHRyYW5zZm9ybT0idHJhbnNsYXRlKDE5NDAsMCkiPjx1c2UgeGxpbms6aHJlZj0iI3JlY3QtMCIvPjwvZz4KPGcgdHJhbnNmb3JtPSJ0cmFuc2xhdGUoMjAzNywwKSI+PHVzZSB4bGluazpocmVmPSIjbGItMCIvPjwvZz4KPGcgdHJhbnNmb3JtPSJ0cmFuc2xhdGUoMjEzNCwwKSI+PHVzZSB4bGluazpocmVmPSIjbl9yYi0wIi8+PC9nPgo8ZyB0cmFuc2Zvcm09InRyYW5zbGF0ZSgyMjMxLDApIj48dXNlIHhsaW5rOmhyZWY9IiNiLTAiLz48L2c+CjxnIHRyYW5zZm9ybT0idHJhbnNsYXRlKDI2MTksMCkiPjx1c2UgeGxpbms6aHJlZj0iI25fcmItMCIvPjwvZz4KPGcgdHJhbnNmb3JtPSJ0cmFuc2xhdGUoMjcxNiwwKSI+PHVzZSB4bGluazpocmVmPSIjcmItMCIvPjwvZz4KPGcgdHJhbnNmb3JtPSJ0cmFuc2xhdGUoMjgxMywwKSI+PHVzZSB4bGluazpocmVmPSIjbC0wIi8+PC9nPgo8ZyB0cmFuc2Zvcm09InRyYW5zbGF0ZSgzMDA3LDApIj48dXNlIHhsaW5rOmhyZWY9IiNyLTAiLz48L2c+CjxnIHRyYW5zZm9ybT0idHJhbnNsYXRlKDMxMDQsMCkiPjx1c2UgeGxpbms6aHJlZj0iI2xiLTAiLz48L2c+CjxnIHRyYW5zZm9ybT0idHJhbnNsYXRlKDMyMDEsMCkiPjx1c2UgeGxpbms6aHJlZj0iI25fcmItMCIvPjwvZz4KPGcgdHJhbnNmb3JtPSJ0cmFuc2xhdGUoMzI5OCwwKSI+PHVzZSB4bGluazpocmVmPSIjYi0wIi8+PC9nPgo8ZyB0cmFuc2Zvcm09InRyYW5zbGF0ZSgzNTg5LDApIj48dXNlIHhsaW5rOmhyZWY9IiNlbXB0eS0wIi8+PC9nPgo8ZyB0cmFuc2Zvcm09InRyYW5zbGF0ZSgzNzgzLDApIj48dXNlIHhsaW5rOmhyZWY9IiNuX3JiLTAiLz48L2c+CjxnIHRyYW5zZm9ybT0idHJhbnNsYXRlKDM4ODAsMCkiPjx1c2UgeGxpbms6aHJlZj0iI2ItMCIvPjwvZz4KPGcgdHJhbnNmb3JtPSJ0cmFuc2xhdGUoNzc2LDk3KSI+PHVzZSB4bGluazpocmVmPSIjcmItMCIvPjwvZz4KPGcgdHJhbnNmb3JtPSJ0cmFuc2xhdGUoODczLDk3KSI+PHVzZSB4bGluazpocmVmPSIjcmVjdC0wIi8+PC9nPgo8ZyB0cmFuc2Zvcm09InRyYW5zbGF0ZSg5NzAsOTcpIj48dXNlIHhsaW5rOmhyZWY9IiNyZWN0LTAiLz48L2c+CjxnIHRyYW5zZm9ybT0idHJhbnNsYXRlKDEwNjcsOTcpIj48dXNlIHhsaW5rOmhyZWY9IiNsLTAiLz48L2c+CjxnIHRyYW5zZm9ybT0idHJhbnNsYXRlKDEyNjEsOTcpIj48dXNlIHhsaW5rOmhyZWY9IiN0LTAiLz48L2c+CjxnIHRyYW5zZm9ybT0idHJhbnNsYXRlKDE0NTUsOTcpIj48dXNlIHhsaW5rOmhyZWY9IiNyZWN0LTAiLz48L2c+CjxnIHRyYW5zZm9ybT0idHJhbnNsYXRlKDE1NTIsOTcpIj48dXNlIHhsaW5rOmhyZWY9IiNyZWN0LTAiLz48L2c+CjxnIHRyYW5zZm9ybT0idHJhbnNsYXRlKDE2NDksOTcpIj48dXNlIHhsaW5rOmhyZWY9IiNyZWN0LTAiLz48L2c+CjxnIHRyYW5zZm9ybT0idHJhbnNsYXRlKDIwMzcsOTcpIj48dXNlIHhsaW5rOmhyZWY9IiNydC0wIi8+PC9nPgo8ZyB0cmFuc2Zvcm09InRyYW5zbGF0ZSgyMTM0LDk3KSI+PHVzZSB4bGluazpocmVmPSIjcmVjdC0wIi8+PC9nPgo8ZyB0cmFuc2Zvcm09InRyYW5zbGF0ZSgyMjMxLDk3KSI+PHVzZSB4bGluazpocmVmPSIjcmVjdC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yNjE5LDk3KSI+PHVzZSB4bGluazpocmVmPSIjcmVjdC0wIi8+PC9nPgo8ZyB0cmFuc2Zvcm09InRyYW5zbGF0ZSgyNzE2LDk3KSI+PHVzZSB4bGluazpocmVmPSIjcmVjdC0wIi8+PC9nPgo8ZyB0cmFuc2Zvcm09InRyYW5zbGF0ZSgzMTA0LDk3KSI+PHVzZSB4bGluazpocmVmPSIjcmVjdC0wIi8+PC9nPgo8ZyB0cmFuc2Zvcm09InRyYW5zbGF0ZSgzMjAxLDk3KSI+PHVzZSB4bGluazpocmVmPSIjcmVjdC0wIi8+PC9nPgo8ZyB0cmFuc2Zvcm09InRyYW5zbGF0ZSgzMjk4LDk3KSI+PHVzZSB4bGluazpocmVmPSIjcmVjdC0wIi8+PC9nPgo8ZyB0cmFuc2Zvcm09InRyYW5zbGF0ZSgzMzk1LDk3KSI+PHVzZSB4bGluazpocmVmPSIjcmVjdC0wIi8+PC9nPgo8ZyB0cmFuc2Zvcm09InRyYW5zbGF0ZSgzNDkyLDk3KSI+PHVzZSB4bGluazpocmVmPSIjbC0wIi8+PC9nPgo8ZyB0cmFuc2Zvcm09InRyYW5zbGF0ZSgzNjg2LDk3KSI+PHVzZSB4bGluazpocmVmPSIjci0wIi8+PC9nPgo8ZyB0cmFuc2Zvcm09InRyYW5zbGF0ZSgzNzgzLDk3KSI+PHVzZSB4bGluazpocmVmPSIjcmVjdC0wIi8+PC9nPgo8ZyB0cmFuc2Zvcm09InRyYW5zbGF0ZSgzODgwLDk3KSI+PHVzZSB4bGluazpocmVmPSIjcmVjdC0wIi8+PC9nPgo8ZyB0cmFuc2Zvcm09InRyYW5zbGF0ZSg3NzYsMTk0KSI+PHVzZSB4bGluazpocmVmPSIjcmVjdC0wIi8+PC9nPgo8ZyB0cmFuc2Zvcm09InRyYW5zbGF0ZSg4NzMsMTk0KSI+PHVzZSB4bGluazpocmVmPSIjbHQtMCIvPjwvZz4KPGcgdHJhbnNmb3JtPSJ0cmFuc2xhdGUoMTM1OCwxOTQpIj48dXNlIHhsaW5rOmhyZWY9IiNuX3JiLTAiLz48L2c+CjxnIHRyYW5zZm9ybT0idHJhbnNsYXRlKDE0NTUsMTk0KSI+PHVzZSB4bGluazpocmVmPSIjcmVjdC0wIi8+PC9nPgo8ZyB0cmFuc2Zvcm09InRyYW5zbGF0ZSgxNjQ5LDE5NCkiPjx1c2UgeGxpbms6aHJlZj0iI3JlY3QtMCIvPjwvZz4KPGcgdHJhbnNmb3JtPSJ0cmFuc2xhdGUoMTg0MywxOTQpIj48dXNlIHhsaW5rOmhyZWY9IiNyLTAiLz48L2c+CjxnIHRyYW5zZm9ybT0idHJhbnNsYXRlKDE5NDAsMTk0KSI+PHVzZSB4bGluazpocmVmPSIjbGItMCIvPjwvZz4KPGcgdHJhbnNmb3JtPSJ0cmFuc2xhdGUoMjEzNCwxOTQpIj48dXNlIHhsaW5rOmhyZWY9IiNyZWN0LTAiLz48L2c+CjxnIHRyYW5zZm9ybT0idHJhbnNsYXRlKDIyMzEsMTk0KSI+PHVzZSB4bGluazpocmVmPSIjcmVjdC0wIi8+PC9nPgo8ZyB0cmFuc2Zvcm09InRyYW5zbGF0ZSgyMzI4LDE5NCkiPjx1c2UgeGxpbms6aHJlZj0iI2x0LTAiLz48L2c+CjxnIHRyYW5zZm9ybT0idHJhbnNsYXRlKDI1MjIsMTk0KSI+PHVzZSB4bGluazpocmVmPSIjcnQtMCIvPjwvZz4KPGcgdHJhbnNmb3JtPSJ0cmFuc2xhdGUoMjYxOSwxOTQpIj48dXNlIHhsaW5rOmhyZWY9IiNyZWN0LTAiLz48L2c+CjxnIHRyYW5zZm9ybT0idHJhbnNsYXRlKDI3MTYsMTk0KSI+PHVzZSB4bGluazpocmVmPSIjcmVjdC0wIi8+PC9nPgo8ZyB0cmFuc2Zvcm09InRyYW5zbGF0ZSgyODEzLDE5NCkiPjx1c2UgeGxpbms6aHJlZj0iI2xiLTAiLz48L2c+CjxnIHRyYW5zZm9ybT0idHJhbnNsYXRlKDI5MTAsMTk0KSI+PHVzZSB4bGluazpocmVmPSIjbl9yYi0wIi8+PC9nPgo8ZyB0cmFuc2Zvcm09InRyYW5zbGF0ZSgzMDA3LDE5NCkiPjx1c2UgeGxpbms6aHJlZj0iI3JiLTAiLz48L2c+CjxnIHRyYW5zZm9ybT0idHJhbnNsYXRlKDMxMDQsMTk0KSI+PHVzZSB4bGluazpocmVmPSIjcmVjdC0wIi8+PC9nPgo8ZyB0cmFuc2Zvcm09InRyYW5zbGF0ZSgzMzk1LDE5NCkiPjx1c2UgeGxpbms6aHJlZj0iI3JlY3QtMCIvPjwvZz4KPGcgdHJhbnNmb3JtPSJ0cmFuc2xhdGUoMzU4OSwxOTQpIj48dXNlIHhsaW5rOmhyZWY9IiNlbXB0eS0wIi8+PC9nPgo8ZyB0cmFuc2Zvcm09InRyYW5zbGF0ZSgzNzgzLDE5NCkiPjx1c2UgeGxpbms6aHJlZj0iI3JlY3QtMCIvPjwvZz4KPGcgdHJhbnNmb3JtPSJ0cmFuc2xhdGUoMzg4MCwxOTQpIj48dXNlIHhsaW5rOmhyZWY9IiNsdC0wIi8+PC9nPgo8ZyB0cmFuc2Zvcm09InRyYW5zbGF0ZSg3NzYsMjkxKSI+PHVzZSB4bGluazpocmVmPSIjcmVjdC0wIi8+PC9nPgo8ZyB0cmFuc2Zvcm09InRyYW5zbGF0ZSg5NzAsMjkxKSI+PHVzZSB4bGluazpocmVmPSIjZW1wdHktMCIvPjwvZz4KPGcgdHJhbnNmb3JtPSJ0cmFuc2xhdGUoMTE2NCwyOTEpIj48dXNlIHhsaW5rOmhyZWY9IiNlbXB0eS0wIi8+PC9nPgo8ZyB0cmFuc2Zvcm09InRyYW5zbGF0ZSgxMjYxLDI5MSkiPjx1c2UgeGxpbms6aHJlZj0iI25fcmItMCIvPjwvZz4KPGcgdHJhbnNmb3JtPSJ0cmFuc2xhdGUoMTM1OCwyOTEpIj48dXNlIHhsaW5rOmhyZWY9IiNyYi0wIi8+PC9nPgo8ZyB0cmFuc2Zvcm09InRyYW5zbGF0ZSgxNDU1LDI5MSkiPjx1c2UgeGxpbms6aHJlZj0iI3JlY3QtMCIvPjwvZz4KPGcgdHJhbnNmb3JtPSJ0cmFuc2xhdGUoMTU1MiwyOTEpIj48dXNlIHhsaW5rOmhyZWY9IiNyZWN0LTAiLz48L2c+CjxnIHRyYW5zZm9ybT0idHJhbnNsYXRlKDE2NDksMjkxKSI+PHVzZSB4bGluazpocmVmPSIjcmVjdC0wIi8+PC9nPgo8ZyB0cmFuc2Zvcm09InRyYW5zbGF0ZSgxNzQ2LDI5MSkiPjx1c2UgeGxpbms6aHJlZj0iI2xiLTAiLz48L2c+CjxnIHRyYW5zZm9ybT0idHJhbnNsYXRlKDE5NDAsMjkxKSI+PHVzZSB4bGluazpocmVmPSIjdC0wIi8+PC9nPgo8ZyB0cmFuc2Zvcm09InRyYW5zbGF0ZSgyMTM0LDI5MSkiPjx1c2UgeGxpbms6aHJlZj0iI3JlY3QtMCIvPjwvZz4KPGcgdHJhbnNmb3JtPSJ0cmFuc2xhdGUoMjYxOSwyOTEpIj48dXNlIHhsaW5rOmhyZWY9IiN0LTAiLz48L2c+CjxnIHRyYW5zZm9ybT0idHJhbnNsYXRlKDI4MTMsMjkxKSI+PHVzZSB4bGluazpocmVmPSIjcmVjdC0wIi8+PC9nPgo8ZyB0cmFuc2Zvcm09InRyYW5zbGF0ZSgyOTEwLDI5MSkiPjx1c2UgeGxpbms6aHJlZj0iI3JlY3QtMCIvPjwvZz4KPGcgdHJhbnNmb3JtPSJ0cmFuc2xhdGUoMzAwNywyOTEpIj48dXNlIHhsaW5rOmhyZWY9IiNyZWN0LTAiLz48L2c+CjxnIHRyYW5zZm9ybT0idHJhbnNsYXRlKDMxMDQsMjkxKSI+PHVzZSB4bGluazpocmVmPSIjcmVjdC0wIi8+PC9nPgo8ZyB0cmFuc2Zvcm09InRyYW5zbGF0ZSgzMjk4LDI5MSkiPjx1c2UgeGxpbms6aHJlZj0iI25fcmItMCIvPjwvZz4KPGcgdHJhbnNmb3JtPSJ0cmFuc2xhdGUoMzM5NSwyOTEpIj48dXNlIHhsaW5rOmhyZWY9IiNyZWN0LTAiLz48L2c+CjxnIHRyYW5zZm9ybT0idHJhbnNsYXRlKDM3ODMsMjkxKSI+PHVzZSB4bGluazpocmVmPSIjdC0wIi8+PC9nPgo8ZyB0cmFuc2Zvcm09InRyYW5zbGF0ZSg3NzYsMzg4KSI+PHVzZSB4bGluazpocmVmPSIjcmVjdC0wIi8+PC9nPgo8ZyB0cmFuc2Zvcm09InRyYW5zbGF0ZSgxMjYxLDM4OCkiPjx1c2UgeGxpbms6aHJlZj0iI3ItMCIvPjwvZz4KPGcgdHJhbnNmb3JtPSJ0cmFuc2xhdGUoMTM1OCwzODgpIj48dXNlIHhsaW5rOmhyZWY9IiNyZWN0LTAiLz48L2c+CjxnIHRyYW5zZm9ybT0idHJhbnNsYXRlKDE0NTUsMzg4KSI+PHVzZSB4bGluazpocmVmPSIjbHQtMCIvPjwvZz4KPGcgdHJhbnNmb3JtPSJ0cmFuc2xhdGUoMTc0NiwzODgpIj48dXNlIHhsaW5rOmhyZWY9IiNydC0wIi8+PC9nPgo8ZyB0cmFuc2Zvcm09InRyYW5zbGF0ZSgxODQzLDM4OCkiPjx1c2UgeGxpbms6aHJlZj0iI2xiLTAiLz48L2c+CjxnIHRyYW5zZm9ybT0idHJhbnNsYXRlKDIwMzcsMzg4KSI+PHVzZSB4bGluazpocmVmPSIjbl9yYi0wIi8+PC9nPgo8ZyB0cmFuc2Zvcm09InRyYW5zbGF0ZSgyMTM0LDM4OCkiPjx1c2UgeGxpbms6aHJlZj0iI3JlY3QtMCIvPjwvZz4KPGcgdHJhbnNmb3JtPSJ0cmFuc2xhdGUoMjIzMSwzODgpIj48dXNlIHhsaW5rOmhyZWY9IiNyZWN0LTAiLz48L2c+CjxnIHRyYW5zZm9ybT0idHJhbnNsYXRlKDIzMjgsMzg4KSI+PHVzZSB4bGluazpocmVmPSIjcmVjdC0wIi8+PC9nPgo8ZyB0cmFuc2Zvcm09InRyYW5zbGF0ZSgyNDI1LDM4OCkiPjx1c2UgeGxpbms6aHJlZj0iI3JlY3QtMCIvPjwvZz4KPGcgdHJhbnNmb3JtPSJ0cmFuc2xhdGUoMjUyMiwzODgpIj48dXNlIHhsaW5rOmhyZWY9IiNsYi0wIi8+PC9nPgo8ZyB0cmFuc2Zvcm09InRyYW5zbGF0ZSgyODEzLDM4OCkiPjx1c2UgeGxpbms6aHJlZj0iI3JlY3QtMCIvPjwvZz4KPGcgdHJhbnNmb3JtPSJ0cmFuc2xhdGUoMzAwNywzODgpIj48dXNlIHhsaW5rOmhyZWY9IiNyZWN0LTAiLz48L2c+CjxnIHRyYW5zZm9ybT0idHJhbnNsYXRlKDMxMDQsMzg4KSI+PHVzZSB4bGluazpocmVmPSIjbHQtMCIvPjwvZz4KPGcgdHJhbnNmb3JtPSJ0cmFuc2xhdGUoMzI5OCwzODgpIj48dXNlIHhsaW5rOmhyZWY9IiNyYi0wIi8+PC9nPgo8ZyB0cmFuc2Zvcm09InRyYW5zbGF0ZSgzMzk1LDM4OCkiPjx1c2UgeGxpbms6aHJlZj0iI2x0LTAiLz48L2c+CjxnIHRyYW5zZm9ybT0idHJhbnNsYXRlKDc3Niw0ODUpIj48dXNlIHhsaW5rOmhyZWY9IiNyZWN0LTAiLz48L2c+CjxnIHRyYW5zZm9ybT0idHJhbnNsYXRlKDEwNjcsNDg1KSI+PHVzZSB4bGluazpocmVmPSIjci0wIi8+PC9nPgo8ZyB0cmFuc2Zvcm09InRyYW5zbGF0ZSgxMTY0LDQ4NSkiPjx1c2UgeGxpbms6aHJlZj0iI2xiLTAiLz48L2c+CjxnIHRyYW5zZm9ybT0idHJhbnNsYXRlKDE1NTIsNDg1KSI+PHVzZSB4bGluazpocmVmPSIjYi0wIi8+PC9nPgo8ZyB0cmFuc2Zvcm09InRyYW5zbGF0ZSgxODQzLDQ4NSkiPjx1c2UgeGxpbms6aHJlZj0iI3J0LTAiLz48L2c+CjxnIHRyYW5zZm9ybT0idHJhbnNsYXRlKDE5NDAsNDg1KSI+PHVzZSB4bGluazpocmVmPSIjcmVjdC0wIi8+PC9nPgo8ZyB0cmFuc2Zvcm09InRyYW5zbGF0ZSgyMDM3LDQ4NSkiPjx1c2UgeGxpbms6aHJlZj0iI3JlY3QtMCIvPjwvZz4KPGcgdHJhbnNmb3JtPSJ0cmFuc2xhdGUoMjEzNCw0ODUpIj48dXNlIHhsaW5rOmhyZWY9IiNyZWN0LTAiLz48L2c+CjxnIHRyYW5zZm9ybT0idHJhbnNsYXRlKDI1MjIsNDg1KSI+PHVzZSB4bGluazpocmVmPSIjcmVjdC0wIi8+PC9nPgo8ZyB0cmFuc2Zvcm09InRyYW5zbGF0ZSgyODEzLDQ4NSkiPjx1c2UgeGxpbms6aHJlZj0iI3J0LTAiLz48L2c+CjxnIHRyYW5zZm9ybT0idHJhbnNsYXRlKDI5MTAsNDg1KSI+PHVzZSB4bGluazpocmVmPSIjcmVjdC0wIi8+PC9nPgo8ZyB0cmFuc2Zvcm09InRyYW5zbGF0ZSgzMDA3LDQ4NSkiPjx1c2UgeGxpbms6aHJlZj0iI2x0LTAiLz48L2c+CjxnIHRyYW5zZm9ybT0idHJhbnNsYXRlKDMyOTgsNDg1KSI+PHVzZSB4bGluazpocmVmPSIjcmVjdC0wIi8+PC9nPgo8ZyB0cmFuc2Zvcm09InRyYW5zbGF0ZSgzNjg2LDQ4NSkiPjx1c2UgeGxpbms6aHJlZj0iI2ItMCIvPjwvZz4KPGcgdHJhbnNmb3JtPSJ0cmFuc2xhdGUoNzc2LDU4MikiPjx1c2UgeGxpbms6aHJlZj0iI3QtMCIvPjwvZz4KPGcgdHJhbnNmb3JtPSJ0cmFuc2xhdGUoODczLDU4MikiPjx1c2UgeGxpbms6aHJlZj0iI25fcmItMCIvPjwvZz4KPGcgdHJhbnNmb3JtPSJ0cmFuc2xhdGUoOTcwLDU4MikiPjx1c2UgeGxpbms6aHJlZj0iI2ItMCIvPjwvZz4KPGcgdHJhbnNmb3JtPSJ0cmFuc2xhdGUoMTE2NCw1ODIpIj48dXNlIHhsaW5rOmhyZWY9IiN0LTAiLz48L2c+CjxnIHRyYW5zZm9ybT0idHJhbnNsYXRlKDEzNTgsNTgyKSI+PHVzZSB4bGluazpocmVmPSIjZW1wdHktMCIvPjwvZz4KPGcgdHJhbnNmb3JtPSJ0cmFuc2xhdGUoMTU1Miw1ODIpIj48dXNlIHhsaW5rOmhyZWY9IiNyZWN0LTAiLz48L2c+CjxnIHRyYW5zZm9ybT0idHJhbnNsYXRlKDE3NDYsNTgyKSI+PHVzZSB4bGluazpocmVmPSIjZW1wdHktMCIvPjwvZz4KPGcgdHJhbnNmb3JtPSJ0cmFuc2xhdGUoMTk0MCw1ODIpIj48dXNlIHhsaW5rOmhyZWY9IiN0LTAiLz48L2c+CjxnIHRyYW5zZm9ybT0idHJhbnNsYXRlKDIxMzQsNTgyKSI+PHVzZSB4bGluazpocmVmPSIjcmVjdC0wIi8+PC9nPgo8ZyB0cmFuc2Zvcm09InRyYW5zbGF0ZSgyMzI4LDU4MikiPjx1c2UgeGxpbms6aHJlZj0iI2VtcHR5LTAiLz48L2c+CjxnIHRyYW5zZm9ybT0idHJhbnNsYXRlKDI1MjIsNTgyKSI+PHVzZSB4bGluazpocmVmPSIjcmVjdC0wIi8+PC9nPgo8ZyB0cmFuc2Zvcm09InRyYW5zbGF0ZSgyNzE2LDU4MikiPjx1c2UgeGxpbms6aHJlZj0iI2VtcHR5LTAiLz48L2c+CjxnIHRyYW5zZm9ybT0idHJhbnNsYXRlKDI5MTAsNTgyKSI+PHVzZSB4bGluazpocmVmPSIjdC0wIi8+PC9nPgo8ZyB0cmFuc2Zvcm09InRyYW5zbGF0ZSgzMTA0LDU4MikiPjx1c2UgeGxpbms6aHJlZj0iI2ItMCIvPjwvZz4KPGcgdHJhbnNmb3JtPSJ0cmFuc2xhdGUoMzI5OCw1ODIpIj48dXNlIHhsaW5rOmhyZWY9IiNyZWN0LTAiLz48L2c+CjxnIHRyYW5zZm9ybT0idHJhbnNsYXRlKDM0OTIsNTgyKSI+PHVzZSB4bGluazpocmVmPSIjZW1wdHktMCIvPjwvZz4KPGcgdHJhbnNmb3JtPSJ0cmFuc2xhdGUoMzY4Niw1ODIpIj48dXNlIHhsaW5rOmhyZWY9IiN0LTAiLz48L2c+CjxnIHRyYW5zZm9ybT0idHJhbnNsYXRlKDM4ODAsNTgyKSI+PHVzZSB4bGluazpocmVmPSIjZW1wdHktMCIvPjwvZz4KPGcgdHJhbnNmb3JtPSJ0cmFuc2xhdGUoODczLDY3OSkiPjx1c2UgeGxpbms6aHJlZj0iI3ItMCIvPjwvZz4KPGcgdHJhbnNmb3JtPSJ0cmFuc2xhdGUoOTcwLDY3OSkiPjx1c2UgeGxpbms6aHJlZj0iI3JlY3QtMCIvPjwvZz4KPGcgdHJhbnNmb3JtPSJ0cmFuc2xhdGUoMTA2Nyw2NzkpIj48dXNlIHhsaW5rOmhyZWY9IiNsLTAiLz48L2c+CjxnIHRyYW5zZm9ybT0idHJhbnNsYXRlKDExNjQsNjc5KSI+PHVzZSB4bGluazpocmVmPSIjbl9yYi0wIi8+PC9nPgo8ZyB0cmFuc2Zvcm09InRyYW5zbGF0ZSgxMjYxLDY3OSkiPjx1c2UgeGxpbms6aHJlZj0iI2ItMCIvPjwvZz4KPGcgdHJhbnNmb3JtPSJ0cmFuc2xhdGUoMTU1Miw2NzkpIj48dXNlIHhsaW5rOmhyZWY9IiN0LTAiLz48L2c+CjxnIHRyYW5zZm9ybT0idHJhbnNsYXRlKDIxMzQsNjc5KSI+PHVzZSB4bGluazpocmVmPSIjcmVjdC0wIi8+PC9nPgo8ZyB0cmFuc2Zvcm09InRyYW5zbGF0ZSgyNDI1LDY3OSkiPjx1c2UgeGxpbms6aHJlZj0iI25fcmItMCIvPjwvZz4KPGcgdHJhbnNmb3JtPSJ0cmFuc2xhdGUoMjUyMiw2NzkpIj48dXNlIHhsaW5rOmhyZWY9IiNyZWN0LTAiLz48L2c+CjxnIHRyYW5zZm9ybT0idHJhbnNsYXRlKDI4MTMsNjc5KSI+PHVzZSB4bGluazpocmVmPSIjZW1wdHktMCIvPjwvZz4KPGcgdHJhbnNmb3JtPSJ0cmFuc2xhdGUoMzAwNyw2NzkpIj48dXNlIHhsaW5rOmhyZWY9IiNuX3JiLTAiLz48L2c+CjxnIHRyYW5zZm9ybT0idHJhbnNsYXRlKDMxMDQsNjc5KSI+PHVzZSB4bGluazpocmVmPSIjcmVjdC0wIi8+PC9nPgo8ZyB0cmFuc2Zvcm09InRyYW5zbGF0ZSgzMjk4LDY3OSkiPjx1c2UgeGxpbms6aHJlZj0iI3JlY3QtMCIvPjwvZz4KPGcgdHJhbnNmb3JtPSJ0cmFuc2xhdGUoMzM5NSw2NzkpIj48dXNlIHhsaW5rOmhyZWY9IiNsYi0wIi8+PC9nPgo8ZyB0cmFuc2Zvcm09InRyYW5zbGF0ZSgzNzgzLDY3OSkiPjx1c2UgeGxpbms6aHJlZj0iI2ItMCIvPjwvZz4KPGcgdHJhbnNmb3JtPSJ0cmFuc2xhdGUoMTk0LDc3NikiPjx1c2UgeGxpbms6aHJlZj0iI2ItMCIvPjwvZz4KPGcgdHJhbnNmb3JtPSJ0cmFuc2xhdGUoNDg1LDc3NikiPjx1c2UgeGxpbms6aHJlZj0iI3ItMCIvPjwvZz4KPGcgdHJhbnNmb3JtPSJ0cmFuc2xhdGUoNTgyLDc3NikiPjx1c2UgeGxpbms6aHJlZj0iI3JlY3QtMCIvPjwvZz4KPGcgdHJhbnNmb3JtPSJ0cmFuc2xhdGUoNjc5LDc3NikiPjx1c2UgeGxpbms6aHJlZj0iI3JlY3QtMCIvPjwvZz4KPGcgdHJhbnNmb3JtPSJ0cmFuc2xhdGUoNzc2LDc3NikiPjx1c2UgeGxpbms6aHJlZj0iI2wtMCIvPjwvZz4KPGcgdHJhbnNmb3JtPSJ0cmFuc2xhdGUoMTA2Nyw3NzYpIj48dXNlIHhsaW5rOmhyZWY9IiNuX3JiLTAiLz48L2c+CjxnIHRyYW5zZm9ybT0idHJhbnNsYXRlKDExNjQsNzc2KSI+PHVzZSB4bGluazpocmVmPSIjcmItMCIvPjwvZz4KPGcgdHJhbnNmb3JtPSJ0cmFuc2xhdGUoMTI2MSw3NzYpIj48dXNlIHhsaW5rOmhyZWY9IiNyZWN0LTAiLz48L2c+CjxnIHRyYW5zZm9ybT0idHJhbnNsYXRlKDE0NTUsNzc2KSI+PHVzZSB4bGluazpocmVmPSIjZW1wdHktMCIvPjwvZz4KPGcgdHJhbnNmb3JtPSJ0cmFuc2xhdGUoMTc0Niw3NzYpIj48dXNlIHhsaW5rOmhyZWY9IiNlbXB0eS0wIi8+PC9nPgo8ZyB0cmFuc2Zvcm09InRyYW5zbGF0ZSgxOTQwLDc3NikiPjx1c2UgeGxpbms6aHJlZj0iI2ItMCIvPjwvZz4KPGcgdHJhbnNmb3JtPSJ0cmFuc2xhdGUoMjEzNCw3NzYpIj48dXNlIHhsaW5rOmhyZWY9IiNydC0wIi8+PC9nPgo8ZyB0cmFuc2Zvcm09InRyYW5zbGF0ZSgyMjMxLDc3NikiPjx1c2UgeGxpbms6aHJlZj0iI3JlY3QtMCIvPjwvZz4KPGcgdHJhbnNmb3JtPSJ0cmFuc2xhdGUoMjMyOCw3NzYpIj48dXNlIHhsaW5rOmhyZWY9IiNyZWN0LTAiLz48L2c+CjxnIHRyYW5zZm9ybT0idHJhbnNsYXRlKDI0MjUsNzc2KSI+PHVzZSB4bGluazpocmVmPSIjcmVjdC0wIi8+PC9nPgo8ZyB0cmFuc2Zvcm09InRyYW5zbGF0ZSgyNTIyLDc3NikiPjx1c2UgeGxpbms6aHJlZj0iI3JlY3QtMCIvPjwvZz4KPGcgdHJhbnNmb3JtPSJ0cmFuc2xhdGUoMjYxOSw3NzYpIj48dXNlIHhsaW5rOmhyZWY9IiNyZWN0LTAiLz48L2c+CjxnIHRyYW5zZm9ybT0idHJhbnNsYXRlKDI3MTYsNzc2KSI+PHVzZSB4bGluazpocmVmPSIjbGItMCIvPjwvZz4KPGcgdHJhbnNmb3JtPSJ0cmFuc2xhdGUoMzAwNyw3NzYpIj48dXNlIHhsaW5rOmhyZWY9IiNyLTAiLz48L2c+CjxnIHRyYW5zZm9ybT0idHJhbnNsYXRlKDMxMDQsNzc2KSI+PHVzZSB4bGluazpocmVmPSIjbHQtMCIvPjwvZz4KPGcgdHJhbnNmb3JtPSJ0cmFuc2xhdGUoMzI5OCw3NzYpIj48dXNlIHhsaW5rOmhyZWY9IiNydC0wIi8+PC9nPgo8ZyB0cmFuc2Zvcm09InRyYW5zbGF0ZSgzMzk1LDc3NikiPjx1c2UgeGxpbms6aHJlZj0iI3JlY3QtMCIvPjwvZz4KPGcgdHJhbnNmb3JtPSJ0cmFuc2xhdGUoMzQ5Miw3NzYpIj48dXNlIHhsaW5rOmhyZWY9IiNsLTAiLz48L2c+CjxnIHRyYW5zZm9ybT0idHJhbnNsYXRlKDM3ODMsNzc2KSI+PHVzZSB4bGluazpocmVmPSIjdC0wIi8+PC9nPgo8ZyB0cmFuc2Zvcm09InRyYW5zbGF0ZSgzOTc3LDc3NikiPjx1c2UgeGxpbms6aHJlZj0iI2ItMCIvPjwvZz4KPGcgdHJhbnNmb3JtPSJ0cmFuc2xhdGUoNDE3MSw3NzYpIj48dXNlIHhsaW5rOmhyZWY9IiNyYi0wIi8+PC9nPgo8ZyB0cmFuc2Zvcm09InRyYW5zbGF0ZSg0MjY4LDc3NikiPjx1c2UgeGxpbms6aHJlZj0iI3JlY3QtMCIvPjwvZz4KPGcgdHJhbnNmb3JtPSJ0cmFuc2xhdGUoNDM2NSw3NzYpIj48dXNlIHhsaW5rOmhyZWY9IiNyZWN0LTAiLz48L2c+CjxnIHRyYW5zZm9ybT0idHJhbnNsYXRlKDQ0NjIsNzc2KSI+PHVzZSB4bGluazpocmVmPSIjcmVjdC0wIi8+PC9nPgo8ZyB0cmFuc2Zvcm09InRyYW5zbGF0ZSg0NTU5LDc3NikiPjx1c2UgeGxpbms6aHJlZj0iI2wtMCIvPjwvZz4KPGcgdHJhbnNmb3JtPSJ0cmFuc2xhdGUoMCw4NzMpIj48dXNlIHhsaW5rOmhyZWY9IiNiLTAiLz48L2c+CjxnIHRyYW5zZm9ybT0idHJhbnNsYXRlKDE5NCw4NzMpIj48dXNlIHhsaW5rOmhyZWY9IiNyZWN0LTAiLz48L2c+CjxnIHRyYW5zZm9ybT0idHJhbnNsYXRlKDI5MSw4NzMpIj48dXNlIHhsaW5rOmhyZWY9IiNsYi0wIi8+PC9nPgo8ZyB0cmFuc2Zvcm09InRyYW5zbGF0ZSg5NzAsODczKSI+PHVzZSB4bGluazpocmVmPSIjci0wIi8+PC9nPgo8ZyB0cmFuc2Zvcm09InRyYW5zbGF0ZSgxMDY3LDg3MykiPjx1c2UgeGxpbms6aHJlZj0iI3JlY3QtMCIvPjwvZz4KPGcgdHJhbnNmb3JtPSJ0cmFuc2xhdGUoMTE2NCw4NzMpIj48dXNlIHhsaW5rOmhyZWY9IiNyZWN0LTAiLz48L2c+CjxnIHRyYW5zZm9ybT0idHJhbnNsYXRlKDEyNjEsODczKSI+PHVzZSB4bGluazpocmVmPSIjcmVjdC0wIi8+PC9nPgo8ZyB0cmFuc2Zvcm09InRyYW5zbGF0ZSgxOTQwLDg3MykiPjx1c2UgeGxpbms6aHJlZj0iI3J0LTAiLz48L2c+CjxnIHRyYW5zZm9ybT0idHJhbnNsYXRlKDIwMzcsODczKSI+PHVzZSB4bGluazpocmVmPSIjbC0wIi8+PC9nPgo8ZyB0cmFuc2Zvcm09InRyYW5zbGF0ZSgyMjMxLDg3MykiPjx1c2UgeGxpbms6aHJlZj0iI3JlY3QtMCIvPjwvZz4KPGcgdHJhbnNmb3JtPSJ0cmFuc2xhdGUoMjMyOCw4NzMpIj48dXNlIHhsaW5rOmhyZWY9IiNsdC0wIi8+PC9nPgo8ZyB0cmFuc2Zvcm09InRyYW5zbGF0ZSgyNjE5LDg3MykiPjx1c2UgeGxpbms6aHJlZj0iI3J0LTAiLz48L2c+CjxnIHRyYW5zZm9ybT0idHJhbnNsYXRlKDI3MTYsODczKSI+PHVzZSB4bGluazpocmVmPSIjcmVjdC0wIi8+PC9nPgo8ZyB0cmFuc2Zvcm09InRyYW5zbGF0ZSgyODEzLDg3MykiPjx1c2UgeGxpbms6aHJlZj0iI3JlY3QtMCIvPjwvZz4KPGcgdHJhbnNmb3JtPSJ0cmFuc2xhdGUoMjkxMCw4NzMpIj48dXNlIHhsaW5rOmhyZWY9IiNsLTAiLz48L2c+CjxnIHRyYW5zZm9ybT0idHJhbnNsYXRlKDMxMDQsODczKSI+PHVzZSB4bGluazpocmVmPSIjbl9yYi0wIi8+PC9nPgo8ZyB0cmFuc2Zvcm09InRyYW5zbGF0ZSgzMjAxLDg3MykiPjx1c2UgeGxpbms6aHJlZj0iI2ItMCIvPjwvZz4KPGcgdHJhbnNmb3JtPSJ0cmFuc2xhdGUoMzM5NSw4NzMpIj48dXNlIHhsaW5rOmhyZWY9IiNyZWN0LTAiLz48L2c+CjxnIHRyYW5zZm9ybT0idHJhbnNsYXRlKDM5NzcsODczKSI+PHVzZSB4bGluazpocmVmPSIjcmVjdC0wIi8+PC9nPgo8ZyB0cmFuc2Zvcm09InRyYW5zbGF0ZSg0MTcxLDg3MykiPjx1c2UgeGxpbms6aHJlZj0iI3JlY3QtMCIvPjwvZz4KPGcgdHJhbnNmb3JtPSJ0cmFuc2xhdGUoNDU1OSw4NzMpIj48dXNlIHhsaW5rOmhyZWY9IiNuX3JiLTAiLz48L2c+CjxnIHRyYW5zZm9ybT0idHJhbnNsYXRlKDQ2NTYsODczKSI+PHVzZSB4bGluazpocmVmPSIjYi0wIi8+PC9nPgo8ZyB0cmFuc2Zvcm09InRyYW5zbGF0ZSgwLDk3MCkiPjx1c2UgeGxpbms6aHJlZj0iI3QtMCIvPjwvZz4KPGcgdHJhbnNmb3JtPSJ0cmFuc2xhdGUoOTcsOTcwKSI+PHVzZSB4bGluazpocmVmPSIjbl9yYi0wIi8+PC9nPgo8ZyB0cmFuc2Zvcm09InRyYW5zbGF0ZSgxOTQsOTcwKSI+PHVzZSB4bGluazpocmVmPSIjcmVjdC0wIi8+PC9nPgo8ZyB0cmFuc2Zvcm09InRyYW5zbGF0ZSgyOTEsOTcwKSI+PHVzZSB4bGluazpocmVmPSIjcmVjdC0wIi8+PC9nPgo8ZyB0cmFuc2Zvcm09InRyYW5zbGF0ZSgzODgsOTcwKSI+PHVzZSB4bGluazpocmVmPSIjcmVjdC0wIi8+PC9nPgo8ZyB0cmFuc2Zvcm09InRyYW5zbGF0ZSg0ODUsOTcwKSI+PHVzZSB4bGluazpocmVmPSIjcmVjdC0wIi8+PC9nPgo8ZyB0cmFuc2Zvcm09InRyYW5zbGF0ZSg1ODIsOTcwKSI+PHVzZSB4bGluazpocmVmPSIjbC0wIi8+PC9nPgo8ZyB0cmFuc2Zvcm09InRyYW5zbGF0ZSg3NzYsOTcwKSI+PHVzZSB4bGluazpocmVmPSIjZW1wdHktMCIvPjwvZz4KPGcgdHJhbnNmb3JtPSJ0cmFuc2xhdGUoMTI2MSw5NzApIj48dXNlIHhsaW5rOmhyZWY9IiNydC0wIi8+PC9nPgo8ZyB0cmFuc2Zvcm09InRyYW5zbGF0ZSgxMzU4LDk3MCkiPjx1c2UgeGxpbms6aHJlZj0iI2xiLTAiLz48L2c+CjxnIHRyYW5zZm9ybT0idHJhbnNsYXRlKDE3NDYsOTcwKSI+PHVzZSB4bGluazpocmVmPSIjcmItMCIvPjwvZz4KPGcgdHJhbnNmb3JtPSJ0cmFuc2xhdGUoMTg0Myw5NzApIj48dXNlIHhsaW5rOmhyZWY9IiNsYi0wIi8+PC9nPgo8ZyB0cmFuc2Zvcm09InRyYW5zbGF0ZSgyMjMxLDk3MCkiPjx1c2UgeGxpbms6aHJlZj0iI3QtMCIvPjwvZz4KPGcgdHJhbnNmb3JtPSJ0cmFuc2xhdGUoMjcxNiw5NzApIj48dXNlIHhsaW5rOmhyZWY9IiN0LTAiLz48L2c+CjxnIHRyYW5zZm9ybT0idHJhbnNsYXRlKDMwMDcsOTcwKSI+PHVzZSB4bGluazpocmVmPSIjci0wIi8+PC9nPgo8ZyB0cmFuc2Zvcm09InRyYW5zbGF0ZSgzMTA0LDk3MCkiPjx1c2UgeGxpbms6aHJlZj0iI3JlY3QtMCIvPjwvZz4KPGcgdHJhbnNmb3JtPSJ0cmFuc2xhdGUoMzIwMSw5NzApIj48dXNlIHhsaW5rOmhyZWY9IiNsdC0wIi8+PC9nPgo8ZyB0cmFuc2Zvcm09InRyYW5zbGF0ZSgzMzk1LDk3MCkiPjx1c2UgeGxpbms6aHJlZj0iI3J0LTAiLz48L2c+CjxnIHRyYW5zZm9ybT0idHJhbnNsYXRlKDM0OTIsOTcwKSI+PHVzZSB4bGluazpocmVmPSIjcmVjdC0wIi8+PC9nPgo8ZyB0cmFuc2Zvcm09InRyYW5zbGF0ZSgzNTg5LDk3MCkiPjx1c2UgeGxpbms6aHJlZj0iI2wtMCIvPjwvZz4KPGcgdHJhbnNmb3JtPSJ0cmFuc2xhdGUoMzc4Myw5NzApIj48dXNlIHhsaW5rOmhyZWY9IiNiLTAiLz48L2c+CjxnIHRyYW5zZm9ybT0idHJhbnNsYXRlKDM5NzcsOTcwKSI+PHVzZSB4bGluazpocmVmPSIjcmVjdC0wIi8+PC9nPgo8ZyB0cmFuc2Zvcm09InRyYW5zbGF0ZSg0MTcxLDk3MCkiPjx1c2UgeGxpbms6aHJlZj0iI3QtMCIvPjwvZz4KPGcgdHJhbnNmb3JtPSJ0cmFuc2xhdGUoNDI2OCw5NzApIj48dXNlIHhsaW5rOmhyZWY9IiNuX3JiLTAiLz48L2c+CjxnIHRyYW5zZm9ybT0idHJhbnNsYXRlKDQzNjUsOTcwKSI+PHVzZSB4bGluazpocmVmPSIjYi0wIi8+PC9nPgo8ZyB0cmFuc2Zvcm09InRyYW5zbGF0ZSg0NTU5LDk3MCkiPjx1c2UgeGxpbms6aHJlZj0iI3JiLTAiLz48L2c+CjxnIHRyYW5zZm9ybT0idHJhbnNsYXRlKDQ2NTYsOTcwKSI+PHVzZSB4bGluazpocmVmPSIjcmVjdC0wIi8+PC9nPgo8ZyB0cmFuc2Zvcm09InRyYW5zbGF0ZSg5NywxMDY3KSI+PHVzZSB4bGluazpocmVmPSIjci0wIi8+PC9nPgo8ZyB0cmFuc2Zvcm09InRyYW5zbGF0ZSgxOTQsMTA2NykiPjx1c2UgeGxpbms6aHJlZj0iI3JlY3QtMCIvPjwvZz4KPGcgdHJhbnNmb3JtPSJ0cmFuc2xhdGUoMzg4LDEwNjcpIj48dXNlIHhsaW5rOmhyZWY9IiNydC0wIi8+PC9nPgo8ZyB0cmFuc2Zvcm09InRyYW5zbGF0ZSg0ODUsMTA2NykiPjx1c2UgeGxpbms6aHJlZj0iI3JlY3QtMCIvPjwvZz4KPGcgdHJhbnNmb3JtPSJ0cmFuc2xhdGUoNTgyLDEwNjcpIj48dXNlIHhsaW5rOmhyZWY9IiNuX3JiLTAiLz48L2c+CjxnIHRyYW5zZm9ybT0idHJhbnNsYXRlKDY3OSwxMDY3KSI+PHVzZSB4bGluazpocmVmPSIjYi0wIi8+PC9nPgo8ZyB0cmFuc2Zvcm09InRyYW5zbGF0ZSg5NzAsMTA2NykiPjx1c2UgeGxpbms6aHJlZj0iI25fcmItMCIvPjwvZz4KPGcgdHJhbnNmb3JtPSJ0cmFuc2xhdGUoMTA2NywxMDY3KSI+PHVzZSB4bGluazpocmVmPSIjYi0wIi8+PC9nPgo8ZyB0cmFuc2Zvcm09InRyYW5zbGF0ZSgxMzU4LDEwNjcpIj48dXNlIHhsaW5rOmhyZWY9IiN0LTAiLz48L2c+CjxnIHRyYW5zZm9ybT0idHJhbnNsYXRlKDE1NTIsMTA2NykiPjx1c2UgeGxpbms6aHJlZj0iI2VtcHR5LTAiLz48L2c+CjxnIHRyYW5zZm9ybT0idHJhbnNsYXRlKDE3NDYsMTA2NykiPjx1c2UgeGxpbms6aHJlZj0iI3JlY3QtMCIvPjwvZz4KPGcgdHJhbnNmb3JtPSJ0cmFuc2xhdGUoMTg0MywxMDY3KSI+PHVzZSB4bGluazpocmVmPSIjbHQtMCIvPjwvZz4KPGcgdHJhbnNmb3JtPSJ0cmFuc2xhdGUoMjAzNywxMDY3KSI+PHVzZSB4bGluazpocmVmPSIjci0wIi8+PC9nPgo8ZyB0cmFuc2Zvcm09InRyYW5zbGF0ZSgyMTM0LDEwNjcpIj48dXNlIHhsaW5rOmhyZWY9IiNsYi0wIi8+PC9nPgo8ZyB0cmFuc2Zvcm09InRyYW5zbGF0ZSgyMzI4LDEwNjcpIj48dXNlIHhsaW5rOmhyZWY9IiNiLTAiLz48L2c+CjxnIHRyYW5zZm9ybT0idHJhbnNsYXRlKDI4MTMsMTA2NykiPjx1c2UgeGxpbms6aHJlZj0iI3JiLTAiLz48L2c+CjxnIHRyYW5zZm9ybT0idHJhbnNsYXRlKDI5MTAsMTA2NykiPjx1c2UgeGxpbms6aHJlZj0iI2wtMCIvPjwvZz4KPGcgdHJhbnNmb3JtPSJ0cmFuc2xhdGUoMzQ5MiwxMDY3KSI+PHVzZSB4bGluazpocmVmPSIjcmVjdC0wIi8+PC9nPgo8ZyB0cmFuc2Zvcm09InRyYW5zbGF0ZSgzNjg2LDEwNjcpIj48dXNlIHhsaW5rOmhyZWY9IiNuX3JiLTAiLz48L2c+CjxnIHRyYW5zZm9ybT0idHJhbnNsYXRlKDM3ODMsMTA2NykiPjx1c2UgeGxpbms6aHJlZj0iI3JlY3QtMCIvPjwvZz4KPGcgdHJhbnNmb3JtPSJ0cmFuc2xhdGUoMzk3NywxMDY3KSI+PHVzZSB4bGluazpocmVmPSIjcnQtMCIvPjwvZz4KPGcgdHJhbnNmb3JtPSJ0cmFuc2xhdGUoNDA3NCwxMDY3KSI+PHVzZSB4bGluazpocmVmPSIjbC0wIi8+PC9nPgo8ZyB0cmFuc2Zvcm09InRyYW5zbGF0ZSg0MjY4LDEwNjcpIj48dXNlIHhsaW5rOmhyZWY9IiNyYi0wIi8+PC9nPgo8ZyB0cmFuc2Zvcm09InRyYW5zbGF0ZSg0MzY1LDEwNjcpIj48dXNlIHhsaW5rOmhyZWY9IiNsdC0wIi8+PC9nPgo8ZyB0cmFuc2Zvcm09InRyYW5zbGF0ZSg0NTU5LDEwNjcpIj48dXNlIHhsaW5rOmhyZWY9IiNyZWN0LTAiLz48L2c+CjxnIHRyYW5zZm9ybT0idHJhbnNsYXRlKDQ2NTYsMTA2NykiPjx1c2UgeGxpbms6aHJlZj0iI3JlY3QtMCIvPjwvZz4KPGcgdHJhbnNmb3JtPSJ0cmFuc2xhdGUoMCwxMTY0KSI+PHVzZSB4bGluazpocmVmPSIjYi0wIi8+PC9nPgo8ZyB0cmFuc2Zvcm09InRyYW5zbGF0ZSgxOTQsMTE2NCkiPjx1c2UgeGxpbms6aHJlZj0iI3QtMCIvPjwvZz4KPGcgdHJhbnNmb3JtPSJ0cmFuc2xhdGUoNDg1LDExNjQpIj48dXNlIHhsaW5rOmhyZWY9IiNydC0wIi8+PC9nPgo8ZyB0cmFuc2Zvcm09InRyYW5zbGF0ZSg1ODIsMTE2NCkiPjx1c2UgeGxpbms6aHJlZj0iI3JlY3QtMCIvPjwvZz4KPGcgdHJhbnNmb3JtPSJ0cmFuc2xhdGUoNjc5LDExNjQpIj48dXNlIHhsaW5rOmhyZWY9IiNyZWN0LTAiLz48L2c+CjxnIHRyYW5zZm9ybT0idHJhbnNsYXRlKDc3NiwxMTY0KSI+PHVzZSB4bGluazpocmVmPSIjcmVjdC0wIi8+PC9nPgo8ZyB0cmFuc2Zvcm09InRyYW5zbGF0ZSg4NzMsMTE2NCkiPjx1c2UgeGxpbms6aHJlZj0iI3JlY3QtMCIvPjwvZz4KPGcgdHJhbnNmb3JtPSJ0cmFuc2xhdGUoOTcwLDExNjQpIj48dXNlIHhsaW5rOmhyZWY9IiNyZWN0LTAiLz48L2c+CjxnIHRyYW5zZm9ybT0idHJhbnNsYXRlKDEwNjcsMTE2NCkiPjx1c2UgeGxpbms6aHJlZj0iI3JlY3QtMCIvPjwvZz4KPGcgdHJhbnNmb3JtPSJ0cmFuc2xhdGUoMTI2MSwxMTY0KSI+PHVzZSB4bGluazpocmVmPSIjZW1wdHktMCIvPjwvZz4KPGcgdHJhbnNmb3JtPSJ0cmFuc2xhdGUoMTc0NiwxMTY0KSI+PHVzZSB4bGluazpocmVmPSIjcmVjdC0wIi8+PC9nPgo8ZyB0cmFuc2Zvcm09InRyYW5zbGF0ZSgyMTM0LDExNjQpIj48dXNlIHhsaW5rOmhyZWY9IiN0LTAiLz48L2c+CjxnIHRyYW5zZm9ybT0idHJhbnNsYXRlKDIyMzEsMTE2NCkiPjx1c2UgeGxpbms6aHJlZj0iI25fcmItMCIvPjwvZz4KPGcgdHJhbnNmb3JtPSJ0cmFuc2xhdGUoMjMyOCwxMTY0KSI+PHVzZSB4bGluazpocmVmPSIjcmVjdC0wIi8+PC9nPgo8ZyB0cmFuc2Zvcm09InRyYW5zbGF0ZSgyNDI1LDExNjQpIj48dXNlIHhsaW5rOmhyZWY9IiNsYi0wIi8+PC9nPgo8ZyB0cmFuc2Zvcm09InRyYW5zbGF0ZSgyODEzLDExNjQpIj48dXNlIHhsaW5rOmhyZWY9IiN0LTAiLz48L2c+CjxnIHRyYW5zZm9ybT0idHJhbnNsYXRlKDMwMDcsMTE2NCkiPjx1c2UgeGxpbms6aHJlZj0iI2VtcHR5LTAiLz48L2c+CjxnIHRyYW5zZm9ybT0idHJhbnNsYXRlKDMyMDEsMTE2NCkiPjx1c2UgeGxpbms6aHJlZj0iI2ItMCIvPjwvZz4KPGcgdHJhbnNmb3JtPSJ0cmFuc2xhdGUoMzM5NSwxMTY0KSI+PHVzZSB4bGluazpocmVmPSIjbl9yYi0wIi8+PC9nPgo8ZyB0cmFuc2Zvcm09InRyYW5zbGF0ZSgzNDkyLDExNjQpIj48dXNlIHhsaW5rOmhyZWY9IiNyZWN0LTAiLz48L2c+CjxnIHRyYW5zZm9ybT0idHJhbnNsYXRlKDM1ODksMTE2NCkiPjx1c2UgeGxpbms6aHJlZj0iI3JlY3QtMCIvPjwvZz4KPGcgdHJhbnNmb3JtPSJ0cmFuc2xhdGUoMzY4NiwxMTY0KSI+PHVzZSB4bGluazpocmVmPSIjcmVjdC0wIi8+PC9nPgo8ZyB0cmFuc2Zvcm09InRyYW5zbGF0ZSgzNzgzLDExNjQpIj48dXNlIHhsaW5rOmhyZWY9IiNsdC0wIi8+PC9nPgo8ZyB0cmFuc2Zvcm09InRyYW5zbGF0ZSg0MjY4LDExNjQpIj48dXNlIHhsaW5rOmhyZWY9IiN0LTAiLz48L2c+CjxnIHRyYW5zZm9ybT0idHJhbnNsYXRlKDQ1NTksMTE2NCkiPjx1c2UgeGxpbms6aHJlZj0iI3J0LTAiLz48L2c+CjxnIHRyYW5zZm9ybT0idHJhbnNsYXRlKDQ2NTYsMTE2NCkiPjx1c2UgeGxpbms6aHJlZj0iI3JlY3QtMCIvPjwvZz4KPGcgdHJhbnNmb3JtPSJ0cmFuc2xhdGUoMCwxMjYxKSI+PHVzZSB4bGluazpocmVmPSIjdC0wIi8+PC9nPgo8ZyB0cmFuc2Zvcm09InRyYW5zbGF0ZSgzODgsMTI2MSkiPjx1c2UgeGxpbms6aHJlZj0iI2ItMCIvPjwvZz4KPGcgdHJhbnNmb3JtPSJ0cmFuc2xhdGUoOTcwLDEyNjEpIj48dXNlIHhsaW5rOmhyZWY9IiNydC0wIi8+PC9nPgo8ZyB0cmFuc2Zvcm09InRyYW5zbGF0ZSgxMDY3LDEyNjEpIj48dXNlIHhsaW5rOmhyZWY9IiNsdC0wIi8+PC9nPgo8ZyB0cmFuc2Zvcm09InRyYW5zbGF0ZSgxMzU4LDEyNjEpIj48dXNlIHhsaW5rOmhyZWY9IiNuX3JiLTAiLz48L2c+CjxnIHRyYW5zZm9ybT0idHJhbnNsYXRlKDE0NTUsMTI2MSkiPjx1c2UgeGxpbms6aHJlZj0iI3JiLTAiLz48L2c+CjxnIHRyYW5zZm9ybT0idHJhbnNsYXRlKDE1NTIsMTI2MSkiPjx1c2UgeGxpbms6aHJlZj0iI2wtMCIvPjwvZz4KPGcgdHJhbnNmb3JtPSJ0cmFuc2xhdGUoMTc0NiwxMjYxKSI+PHVzZSB4bGluazpocmVmPSIjcmVjdC0wIi8+PC9nPgo8ZyB0cmFuc2Zvcm09InRyYW5zbGF0ZSgyMDM3LDEyNjEpIj48dXNlIHhsaW5rOmhyZWY9IiNlbXB0eS0wIi8+PC9nPgo8ZyB0cmFuc2Zvcm09InRyYW5zbGF0ZSgyMjMxLDEyNjEpIj48dXNlIHhsaW5rOmhyZWY9IiNyYi0wIi8+PC9nPgo8ZyB0cmFuc2Zvcm09InRyYW5zbGF0ZSgyMzI4LDEyNjEpIj48dXNlIHhsaW5rOmhyZWY9IiNyZWN0LTAiLz48L2c+CjxnIHRyYW5zZm9ybT0idHJhbnNsYXRlKDI0MjUsMTI2MSkiPjx1c2UgeGxpbms6aHJlZj0iI3JlY3QtMCIvPjwvZz4KPGcgdHJhbnNmb3JtPSJ0cmFuc2xhdGUoMjUyMiwxMjYxKSI+PHVzZSB4bGluazpocmVmPSIjcmVjdC0wIi8+PC9nPgo8ZyB0cmFuc2Zvcm09InRyYW5zbGF0ZSgyNjE5LDEyNjEpIj48dXNlIHhsaW5rOmhyZWY9IiNyZWN0LTAiLz48L2c+CjxnIHRyYW5zZm9ybT0idHJhbnNsYXRlKDI3MTYsMTI2MSkiPjx1c2UgeGxpbms6aHJlZj0iI2xiLTAiLz48L2c+CjxnIHRyYW5zZm9ybT0idHJhbnNsYXRlKDMyMDEsMTI2MSkiPjx1c2UgeGxpbms6aHJlZj0iI3JlY3QtMCIvPjwvZz4KPGcgdHJhbnNmb3JtPSJ0cmFuc2xhdGUoMzM5NSwxMjYxKSI+PHVzZSB4bGluazpocmVmPSIjci0wIi8+PC9nPgo8ZyB0cmFuc2Zvcm09InRyYW5zbGF0ZSgzNDkyLDEyNjEpIj48dXNlIHhsaW5rOmhyZWY9IiNyZWN0LTAiLz48L2c+CjxnIHRyYW5zZm9ybT0idHJhbnNsYXRlKDM1ODksMTI2MSkiPjx1c2UgeGxpbms6aHJlZj0iI3JlY3QtMCIvPjwvZz4KPGcgdHJhbnNmb3JtPSJ0cmFuc2xhdGUoMzk3NywxMjYxKSI+PHVzZSB4bGluazpocmVmPSIjZW1wdHktMCIvPjwvZz4KPGcgdHJhbnNmb3JtPSJ0cmFuc2xhdGUoNDM2NSwxMjYxKSI+PHVzZSB4bGluazpocmVmPSIjZW1wdHktMCIvPjwvZz4KPGcgdHJhbnNmb3JtPSJ0cmFuc2xhdGUoNDY1NiwxMjYxKSI+PHVzZSB4bGluazpocmVmPSIjcmVjdC0wIi8+PC9nPgo8ZyB0cmFuc2Zvcm09InRyYW5zbGF0ZSgwLDEzNTgpIj48dXNlIHhsaW5rOmhyZWY9IiNuX3JiLTAiLz48L2c+CjxnIHRyYW5zZm9ybT0idHJhbnNsYXRlKDk3LDEzNTgpIj48dXNlIHhsaW5rOmhyZWY9IiNiLTAiLz48L2c+CjxnIHRyYW5zZm9ybT0idHJhbnNsYXRlKDM4OCwxMzU4KSI+PHVzZSB4bGluazpocmVmPSIjdC0wIi8+PC9nPgo8ZyB0cmFuc2Zvcm09InRyYW5zbGF0ZSg1ODIsMTM1OCkiPjx1c2UgeGxpbms6aHJlZj0iI3ItMCIvPjwvZz4KPGcgdHJhbnNmb3JtPSJ0cmFuc2xhdGUoNjc5LDEzNTgpIj48dXNlIHhsaW5rOmhyZWY9IiNsYi0wIi8+PC9nPgo8ZyB0cmFuc2Zvcm09InRyYW5zbGF0ZSg4NzMsMTM1OCkiPjx1c2UgeGxpbms6aHJlZj0iI2VtcHR5LTAiLz48L2c+CjxnIHRyYW5zZm9ybT0idHJhbnNsYXRlKDEzNTgsMTM1OCkiPjx1c2UgeGxpbms6aHJlZj0iI3ItMCIvPjwvZz4KPGcgdHJhbnNmb3JtPSJ0cmFuc2xhdGUoMTQ1NSwxMzU4KSI+PHVzZSB4bGluazpocmVmPSIjcmVjdC0wIi8+PC9nPgo8ZyB0cmFuc2Zvcm09InRyYW5zbGF0ZSgxNzQ2LDEzNTgpIj48dXNlIHhsaW5rOmhyZWY9IiN0LTAiLz48L2c+CjxnIHRyYW5zZm9ybT0idHJhbnNsYXRlKDIyMzEsMTM1OCkiPjx1c2UgeGxpbms6aHJlZj0iI3QtMCIvPjwvZz4KPGcgdHJhbnNmb3JtPSJ0cmFuc2xhdGUoMjQyNSwxMzU4KSI+PHVzZSB4bGluazpocmVmPSIjcmVjdC0wIi8+PC9nPgo8ZyB0cmFuc2Zvcm09InRyYW5zbGF0ZSgyNTIyLDEzNTgpIj48dXNlIHhsaW5rOmhyZWY9IiNsdC0wIi8+PC9nPgo8ZyB0cmFuc2Zvcm09InRyYW5zbGF0ZSgyNzE2LDEzNTgpIj48dXNlIHhsaW5rOmhyZWY9IiNyZWN0LTAiLz48L2c+CjxnIHRyYW5zZm9ybT0idHJhbnNsYXRlKDI4MTMsMTM1OCkiPjx1c2UgeGxpbms6aHJlZj0iI3JlY3QtMCIvPjwvZz4KPGcgdHJhbnNmb3JtPSJ0cmFuc2xhdGUoMjkxMCwxMzU4KSI+PHVzZSB4bGluazpocmVmPSIjcmVjdC0wIi8+PC9nPgo8ZyB0cmFuc2Zvcm09InRyYW5zbGF0ZSgzMDA3LDEzNTgpIj48dXNlIHhsaW5rOmhyZWY9IiNsLTAiLz48L2c+CjxnIHRyYW5zZm9ybT0idHJhbnNsYXRlKDMyMDEsMTM1OCkiPjx1c2UgeGxpbms6aHJlZj0iI3JlY3QtMCIvPjwvZz4KPGcgdHJhbnNmb3JtPSJ0cmFuc2xhdGUoMzU4OSwxMzU4KSI+PHVzZSB4bGluazpocmVmPSIjcmVjdC0wIi8+PC9nPgo8ZyB0cmFuc2Zvcm09InRyYW5zbGF0ZSgzNzgzLDEzNTgpIj48dXNlIHhsaW5rOmhyZWY9IiNlbXB0eS0wIi8+PC9nPgo8ZyB0cmFuc2Zvcm09InRyYW5zbGF0ZSg0MjY4LDEzNTgpIj48dXNlIHhsaW5rOmhyZWY9IiNiLTAiLz48L2c+CjxnIHRyYW5zZm9ybT0idHJhbnNsYXRlKDQ0NjIsMTM1OCkiPjx1c2UgeGxpbms6aHJlZj0iI2VtcHR5LTAiLz48L2c+CjxnIHRyYW5zZm9ybT0idHJhbnNsYXRlKDQ1NTksMTM1OCkiPjx1c2UgeGxpbms6aHJlZj0iI25fcmItMCIvPjwvZz4KPGcgdHJhbnNmb3JtPSJ0cmFuc2xhdGUoNDY1NiwxMzU4KSI+PHVzZSB4bGluazpocmVmPSIjcmVjdC0wIi8+PC9nPgo8ZyB0cmFuc2Zvcm09InRyYW5zbGF0ZSgwLDE0NTUpIj48dXNlIHhsaW5rOmhyZWY9IiNyLTAiLz48L2c+CjxnIHRyYW5zZm9ybT0idHJhbnNsYXRlKDk3LDE0NTUpIj48dXNlIHhsaW5rOmhyZWY9IiNyZWN0LTAiLz48L2c+CjxnIHRyYW5zZm9ybT0idHJhbnNsYXRlKDY3OSwxNDU1KSI+PHVzZSB4bGluazpocmVmPSIjcmVjdC0wIi8+PC9nPgo8ZyB0cmFuc2Zvcm09InRyYW5zbGF0ZSg3NzYsMTQ1NSkiPjx1c2UgeGxpbms6aHJlZj0iI2wtMCIvPjwvZz4KPGcgdHJhbnNmb3JtPSJ0cmFuc2xhdGUoOTcwLDE0NTUpIj48dXNlIHhsaW5rOmhyZWY9IiNyLTAiLz48L2c+CjxnIHRyYW5zZm9ybT0idHJhbnNsYXRlKDEwNjcsMTQ1NSkiPjx1c2UgeGxpbms6aHJlZj0iI2wtMCIvPjwvZz4KPGcgdHJhbnNmb3JtPSJ0cmFuc2xhdGUoMTI2MSwxNDU1KSI+PHVzZSB4bGluazpocmVmPSIjZW1wdHktMCIvPjwvZz4KPGcgdHJhbnNmb3JtPSJ0cmFuc2xhdGUoMTQ1NSwxNDU1KSI+PHVzZSB4bGluazpocmVmPSIjdC0wIi8+PC9nPgo8ZyB0cmFuc2Zvcm09InRyYW5zbGF0ZSgxODQzLDE0NTUpIj48dXNlIHhsaW5rOmhyZWY9IiNyLTAiLz48L2c+CjxnIHRyYW5zZm9ybT0idHJhbnNsYXRlKDE5NDAsMTQ1NSkiPjx1c2UgeGxpbms6aHJlZj0iI2wtMCIvPjwvZz4KPGcgdHJhbnNmb3JtPSJ0cmFuc2xhdGUoMjEzNCwxNDU1KSI+PHVzZSB4bGluazpocmVmPSIjYi0wIi8+PC9nPgo8ZyB0cmFuc2Zvcm09InRyYW5zbGF0ZSgyNDI1LDE0NTUpIj48dXNlIHhsaW5rOmhyZWY9IiN0LTAiLz48L2c+CjxnIHRyYW5zZm9ybT0idHJhbnNsYXRlKDI2MTksMTQ1NSkiPjx1c2UgeGxpbms6aHJlZj0iI3ItMCIvPjwvZz4KPGcgdHJhbnNmb3JtPSJ0cmFuc2xhdGUoMjcxNiwxNDU1KSI+PHVzZSB4bGluazpocmVmPSIjcmVjdC0wIi8+PC9nPgo8ZyB0cmFuc2Zvcm09InRyYW5zbGF0ZSgyODEzLDE0NTUpIj48dXNlIHhsaW5rOmhyZWY9IiNyZWN0LTAiLz48L2c+CjxnIHRyYW5zZm9ybT0idHJhbnNsYXRlKDMxMDQsMTQ1NSkiPjx1c2UgeGxpbms6aHJlZj0iI25fcmItMCIvPjwvZz4KPGcgdHJhbnNmb3JtPSJ0cmFuc2xhdGUoMzIwMSwxNDU1KSI+PHVzZSB4bGluazpocmVmPSIjcmVjdC0wIi8+PC9nPgo8ZyB0cmFuc2Zvcm09InRyYW5zbGF0ZSgzMjk4LDE0NTUpIj48dXNlIHhsaW5rOmhyZWY9IiNsLTAiLz48L2c+CjxnIHRyYW5zZm9ybT0idHJhbnNsYXRlKDM0OTIsMTQ1NSkiPjx1c2UgeGxpbms6aHJlZj0iI3JiLTAiLz48L2c+CjxnIHRyYW5zZm9ybT0idHJhbnNsYXRlKDM1ODksMTQ1NSkiPjx1c2UgeGxpbms6aHJlZj0iI3JlY3QtMCIvPjwvZz4KPGcgdHJhbnNmb3JtPSJ0cmFuc2xhdGUoMzY4NiwxNDU1KSI+PHVzZSB4bGluazpocmVmPSIjbC0wIi8+PC9nPgo8ZyB0cmFuc2Zvcm09InRyYW5zbGF0ZSgzNzgzLDE0NTUpIj48dXNlIHhsaW5rOmhyZWY9IiNuX3JiLTAiLz48L2c+CjxnIHRyYW5zZm9ybT0idHJhbnNsYXRlKDM4ODAsMTQ1NSkiPjx1c2UgeGxpbms6aHJlZj0iI2ItMCIvPjwvZz4KPGcgdHJhbnNmb3JtPSJ0cmFuc2xhdGUoNDI2OCwxNDU1KSI+PHVzZSB4bGluazpocmVmPSIjcmVjdC0wIi8+PC9nPgo8ZyB0cmFuc2Zvcm09InRyYW5zbGF0ZSg0MzY1LDE0NTUpIj48dXNlIHhsaW5rOmhyZWY9IiNsLTAiLz48L2c+CjxnIHRyYW5zZm9ybT0idHJhbnNsYXRlKDQ1NTksMTQ1NSkiPjx1c2UgeGxpbms6aHJlZj0iI3JiLTAiLz48L2c+CjxnIHRyYW5zZm9ybT0idHJhbnNsYXRlKDQ2NTYsMTQ1NSkiPjx1c2UgeGxpbms6aHJlZj0iI3JlY3QtMCIvPjwvZz4KPGcgdHJhbnNmb3JtPSJ0cmFuc2xhdGUoOTcsMTU1MikiPjx1c2UgeGxpbms6aHJlZj0iI3JlY3QtMCIvPjwvZz4KPGcgdHJhbnNmb3JtPSJ0cmFuc2xhdGUoMTk0LDE1NTIpIj48dXNlIHhsaW5rOmhyZWY9IiNsLTAiLz48L2c+CjxnIHRyYW5zZm9ybT0idHJhbnNsYXRlKDI5MSwxNTUyKSI+PHVzZSB4bGluazpocmVmPSIjbl9yYi0wIi8+PC9nPgo8ZyB0cmFuc2Zvcm09InRyYW5zbGF0ZSgzODgsMTU1MikiPjx1c2UgeGxpbms6aHJlZj0iI2ItMCIvPjwvZz4KPGcgdHJhbnNmb3JtPSJ0cmFuc2xhdGUoNTgyLDE1NTIpIj48dXNlIHhsaW5rOmhyZWY9IiNyLTAiLz48L2c+CjxnIHRyYW5zZm9ybT0idHJhbnNsYXRlKDY3OSwxNTUyKSI+PHVzZSB4bGluazpocmVmPSIjcmVjdC0wIi8+PC9nPgo8ZyB0cmFuc2Zvcm09InRyYW5zbGF0ZSg4NzMsMTU1MikiPjx1c2UgeGxpbms6aHJlZj0iI2VtcHR5LTAiLz48L2c+CjxnIHRyYW5zZm9ybT0idHJhbnNsYXRlKDExNjQsMTU1MikiPjx1c2UgeGxpbms6aHJlZj0iI2VtcHR5LTAiLz48L2c+CjxnIHRyYW5zZm9ybT0idHJhbnNsYXRlKDEzNTgsMTU1MikiPjx1c2UgeGxpbms6aHJlZj0iI2ItMCIvPjwvZz4KPGcgdHJhbnNmb3JtPSJ0cmFuc2xhdGUoMTU1MiwxNTUyKSI+PHVzZSB4bGluazpocmVmPSIjZW1wdHktMCIvPjwvZz4KPGcgdHJhbnNmb3JtPSJ0cmFuc2xhdGUoMjAzNywxNTUyKSI+PHVzZSB4bGluazpocmVmPSIjbl9yYi0wIi8+PC9nPgo8ZyB0cmFuc2Zvcm09InRyYW5zbGF0ZSgyMTM0LDE1NTIpIj48dXNlIHhsaW5rOmhyZWY9IiNyZWN0LTAiLz48L2c+CjxnIHRyYW5zZm9ybT0idHJhbnNsYXRlKDI1MjIsMTU1MikiPjx1c2UgeGxpbms6aHJlZj0iI2VtcHR5LTAiLz48L2c+CjxnIHRyYW5zZm9ybT0idHJhbnNsYXRlKDI4MTMsMTU1MikiPjx1c2UgeGxpbms6aHJlZj0iI3JlY3QtMCIvPjwvZz4KPGcgdHJhbnNmb3JtPSJ0cmFuc2xhdGUoMzEwNCwxNTUyKSI+PHVzZSB4bGluazpocmVmPSIjcmItMCIvPjwvZz4KPGcgdHJhbnNmb3JtPSJ0cmFuc2xhdGUoMzIwMSwxNTUyKSI+PHVzZSB4bGluazpocmVmPSIjcmVjdC0wIi8+PC9nPgo8ZyB0cmFuc2Zvcm09InRyYW5zbGF0ZSgzNDkyLDE1NTIpIj48dXNlIHhsaW5rOmhyZWY9IiNyZWN0LTAiLz48L2c+CjxnIHRyYW5zZm9ybT0idHJhbnNsYXRlKDM1ODksMTU1MikiPjx1c2UgeGxpbms6aHJlZj0iI3JlY3QtMCIvPjwvZz4KPGcgdHJhbnNmb3JtPSJ0cmFuc2xhdGUoMzc4MywxNTUyKSI+PHVzZSB4bGluazpocmVmPSIjci0wIi8+PC9nPgo8ZyB0cmFuc2Zvcm09InRyYW5zbGF0ZSgzODgwLDE1NTIpIj48dXNlIHhsaW5rOmhyZWY9IiNyZWN0LTAiLz48L2c+CjxnIHRyYW5zZm9ybT0idHJhbnNsYXRlKDM5NzcsMTU1MikiPjx1c2UgeGxpbms6aHJlZj0iI3JlY3QtMCIvPjwvZz4KPGcgdHJhbnNmb3JtPSJ0cmFuc2xhdGUoNDA3NCwxNTUyKSI+PHVzZSB4bGluazpocmVmPSIjbC0wIi8+PC9nPgo8ZyB0cmFuc2Zvcm09InRyYW5zbGF0ZSg0MjY4LDE1NTIpIj48dXNlIHhsaW5rOmhyZWY9IiNyZWN0LTAiLz48L2c+CjxnIHRyYW5zZm9ybT0idHJhbnNsYXRlKDQ1NTksMTU1MikiPjx1c2UgeGxpbms6aHJlZj0iI3J0LTAiLz48L2c+CjxnIHRyYW5zZm9ybT0idHJhbnNsYXRlKDQ2NTYsMTU1MikiPjx1c2UgeGxpbms6aHJlZj0iI3JlY3QtMCIvPjwvZz4KPGcgdHJhbnNmb3JtPSJ0cmFuc2xhdGUoOTcsMTY0OSkiPjx1c2UgeGxpbms6aHJlZj0iI3QtMCIvPjwvZz4KPGcgdHJhbnNmb3JtPSJ0cmFuc2xhdGUoMTk0LDE2NDkpIj48dXNlIHhsaW5rOmhyZWY9IiNuX3JiLTAiLz48L2c+CjxnIHRyYW5zZm9ybT0idHJhbnNsYXRlKDI5MSwxNjQ5KSI+PHVzZSB4bGluazpocmVmPSIjcmItMCIvPjwvZz4KPGcgdHJhbnNmb3JtPSJ0cmFuc2xhdGUoMzg4LDE2NDkpIj48dXNlIHhsaW5rOmhyZWY9IiNyZWN0LTAiLz48L2c+CjxnIHRyYW5zZm9ybT0idHJhbnNsYXRlKDY3OSwxNjQ5KSI+PHVzZSB4bGluazpocmVmPSIjdC0wIi8+PC9nPgo8ZyB0cmFuc2Zvcm09InRyYW5zbGF0ZSgxMDY3LDE2NDkpIj48dXNlIHhsaW5rOmhyZWY9IiNlbXB0eS0wIi8+PC9nPgo8ZyB0cmFuc2Zvcm09InRyYW5zbGF0ZSgxMzU4LDE2NDkpIj48dXNlIHhsaW5rOmhyZWY9IiNyZWN0LTAiLz48L2c+CjxnIHRyYW5zZm9ybT0idHJhbnNsYXRlKDE1NTIsMTY0OSkiPjx1c2UgeGxpbms6aHJlZj0iI25fcmItMCIvPjwvZz4KPGcgdHJhbnNmb3JtPSJ0cmFuc2xhdGUoMTY0OSwxNjQ5KSI+PHVzZSB4bGluazpocmVmPSIjYi0wIi8+PC9nPgo8ZyB0cmFuc2Zvcm09InRyYW5zbGF0ZSgxODQzLDE2NDkpIj48dXNlIHhsaW5rOmhyZWY9IiNuX3JiLTAiLz48L2c+CjxnIHRyYW5zZm9ybT0idHJhbnNsYXRlKDE5NDAsMTY0OSkiPjx1c2UgeGxpbms6aHJlZj0iI3JiLTAiLz48L2c+CjxnIHRyYW5zZm9ybT0idHJhbnNsYXRlKDIwMzcsMTY0OSkiPjx1c2UgeGxpbms6aHJlZj0iI3JlY3QtMCIvPjwvZz4KPGcgdHJhbnNmb3JtPSJ0cmFuc2xhdGUoMjEzNCwxNjQ5KSI+PHVzZSB4bGluazpocmVmPSIjcmVjdC0wIi8+PC9nPgo8ZyB0cmFuc2Zvcm09InRyYW5zbGF0ZSgyMjMxLDE2NDkpIj48dXNlIHhsaW5rOmhyZWY9IiNyZWN0LTAiLz48L2c+CjxnIHRyYW5zZm9ybT0idHJhbnNsYXRlKDIzMjgsMTY0OSkiPjx1c2UgeGxpbms6aHJlZj0iI2wtMCIvPjwvZz4KPGcgdHJhbnNmb3JtPSJ0cmFuc2xhdGUoMjcxNiwxNjQ5KSI+PHVzZSB4bGluazpocmVmPSIjbl9yYi0wIi8+PC9nPgo8ZyB0cmFuc2Zvcm09InRyYW5zbGF0ZSgyODEzLDE2NDkpIj48dXNlIHhsaW5rOmhyZWY9IiNyZWN0LTAiLz48L2c+CjxnIHRyYW5zZm9ybT0idHJhbnNsYXRlKDI5MTAsMTY0OSkiPjx1c2UgeGxpbms6aHJlZj0iI2wtMCIvPjwvZz4KPGcgdHJhbnNmb3JtPSJ0cmFuc2xhdGUoMzEwNCwxNjQ5KSI+PHVzZSB4bGluazpocmVmPSIjcmVjdC0wIi8+PC9nPgo8ZyB0cmFuc2Zvcm09InRyYW5zbGF0ZSgzMjAxLDE2NDkpIj48dXNlIHhsaW5rOmhyZWY9IiNyZWN0LTAiLz48L2c+CjxnIHRyYW5zZm9ybT0idHJhbnNsYXRlKDMyOTgsMTY0OSkiPjx1c2UgeGxpbms6aHJlZj0iI2xiLTAiLz48L2c+CjxnIHRyYW5zZm9ybT0idHJhbnNsYXRlKDM0OTIsMTY0OSkiPjx1c2UgeGxpbms6aHJlZj0iI3J0LTAiLz48L2c+CjxnIHRyYW5zZm9ybT0idHJhbnNsYXRlKDM1ODksMTY0OSkiPjx1c2UgeGxpbms6aHJlZj0iI3JlY3QtMCIvPjwvZz4KPGcgdHJhbnNmb3JtPSJ0cmFuc2xhdGUoMzY4NiwxNjQ5KSI+PHVzZSB4bGluazpocmVmPSIjbGItMCIvPjwvZz4KPGcgdHJhbnNmb3JtPSJ0cmFuc2xhdGUoMzk3NywxNjQ5KSI+PHVzZSB4bGluazpocmVmPSIjcmVjdC0wIi8+PC9nPgo8ZyB0cmFuc2Zvcm09InRyYW5zbGF0ZSg0MjY4LDE2NDkpIj48dXNlIHhsaW5rOmhyZWY9IiN0LTAiLz48L2c+CjxnIHRyYW5zZm9ybT0idHJhbnNsYXRlKDQzNjUsMTY0OSkiPjx1c2UgeGxpbms6aHJlZj0iI25fcmItMCIvPjwvZz4KPGcgdHJhbnNmb3JtPSJ0cmFuc2xhdGUoNDQ2MiwxNjQ5KSI+PHVzZSB4bGluazpocmVmPSIjYi0wIi8+PC9nPgo8ZyB0cmFuc2Zvcm09InRyYW5zbGF0ZSg0NjU2LDE2NDkpIj48dXNlIHhsaW5rOmhyZWY9IiNyZWN0LTAiLz48L2c+CjxnIHRyYW5zZm9ybT0idHJhbnNsYXRlKDk3LDE3NDYpIj48dXNlIHhsaW5rOmhyZWY9IiNuX3JiLTAiLz48L2c+CjxnIHRyYW5zZm9ybT0idHJhbnNsYXRlKDE5NCwxNzQ2KSI+PHVzZSB4bGluazpocmVmPSIjcmItMCIvPjwvZz4KPGcgdHJhbnNmb3JtPSJ0cmFuc2xhdGUoMjkxLDE3NDYpIj48dXNlIHhsaW5rOmhyZWY9IiNyZWN0LTAiLz48L2c+CjxnIHRyYW5zZm9ybT0idHJhbnNsYXRlKDM4OCwxNzQ2KSI+PHVzZSB4bGluazpocmVmPSIjbHQtMCIvPjwvZz4KPGcgdHJhbnNmb3JtPSJ0cmFuc2xhdGUoNTgyLDE3NDYpIj48dXNlIHhsaW5rOmhyZWY9IiNlbXB0eS0wIi8+PC9nPgo8ZyB0cmFuc2Zvcm09InRyYW5zbGF0ZSg3NzYsMTc0NikiPjx1c2UgeGxpbms6aHJlZj0iI3ItMCIvPjwvZz4KPGcgdHJhbnNmb3JtPSJ0cmFuc2xhdGUoODczLDE3NDYpIj48dXNlIHhsaW5rOmhyZWY9IiNsLTAiLz48L2c+CjxnIHRyYW5zZm9ybT0idHJhbnNsYXRlKDEzNTgsMTc0NikiPjx1c2UgeGxpbms6aHJlZj0iI3QtMCIvPjwvZz4KPGcgdHJhbnNmb3JtPSJ0cmFuc2xhdGUoMTQ1NSwxNzQ2KSI+PHVzZSB4bGluazpocmVmPSIjbl9yYi0wIi8+PC9nPgo8ZyB0cmFuc2Zvcm09InRyYW5zbGF0ZSgxNTUyLDE3NDYpIj48dXNlIHhsaW5rOmhyZWY9IiNyYi0wIi8+PC9nPgo8ZyB0cmFuc2Zvcm09InRyYW5zbGF0ZSgxNjQ5LDE3NDYpIj48dXNlIHhsaW5rOmhyZWY9IiNyZWN0LTAiLz48L2c+CjxnIHRyYW5zZm9ybT0idHJhbnNsYXRlKDE3NDYsMTc0NikiPjx1c2UgeGxpbms6aHJlZj0iI3JlY3QtMCIvPjwvZz4KPGcgdHJhbnNmb3JtPSJ0cmFuc2xhdGUoMTg0MywxNzQ2KSI+PHVzZSB4bGluazpocmVmPSIjcmVjdC0wIi8+PC9nPgo8ZyB0cmFuc2Zvcm09InRyYW5zbGF0ZSgxOTQwLDE3NDYpIj48dXNlIHhsaW5rOmhyZWY9IiNyZWN0LTAiLz48L2c+CjxnIHRyYW5zZm9ybT0idHJhbnNsYXRlKDIwMzcsMTc0NikiPjx1c2UgeGxpbms6aHJlZj0iI3JlY3QtMCIvPjwvZz4KPGcgdHJhbnNmb3JtPSJ0cmFuc2xhdGUoMjMyOCwxNzQ2KSI+PHVzZSB4bGluazpocmVmPSIjbl9yYi0wIi8+PC9nPgo8ZyB0cmFuc2Zvcm09InRyYW5zbGF0ZSgyNDI1LDE3NDYpIj48dXNlIHhsaW5rOmhyZWY9IiNyYi0wIi8+PC9nPgo8ZyB0cmFuc2Zvcm09InRyYW5zbGF0ZSgyNTIyLDE3NDYpIj48dXNlIHhsaW5rOmhyZWY9IiNsYi0wIi8+PC9nPgo8ZyB0cmFuc2Zvcm09InRyYW5zbGF0ZSgyNzE2LDE3NDYpIj48dXNlIHhsaW5rOmhyZWY9IiNyLTAiLz48L2c+CjxnIHRyYW5zZm9ybT0idHJhbnNsYXRlKDI4MTMsMTc0NikiPjx1c2UgeGxpbms6aHJlZj0iI3JlY3QtMCIvPjwvZz4KPGcgdHJhbnNmb3JtPSJ0cmFuc2xhdGUoMzEwNCwxNzQ2KSI+PHVzZSB4bGluazpocmVmPSIjcnQtMCIvPjwvZz4KPGcgdHJhbnNmb3JtPSJ0cmFuc2xhdGUoMzIwMSwxNzQ2KSI+PHVzZSB4bGluazpocmVmPSIjcmVjdC0wIi8+PC9nPgo8ZyB0cmFuc2Zvcm09InRyYW5zbGF0ZSgzMjk4LDE3NDYpIj48dXNlIHhsaW5rOmhyZWY9IiNsdC0wIi8+PC9nPgo8ZyB0cmFuc2Zvcm09InRyYW5zbGF0ZSgzNTg5LDE3NDYpIj48dXNlIHhsaW5rOmhyZWY9IiNyZWN0LTAiLz48L2c+CjxnIHRyYW5zZm9ybT0idHJhbnNsYXRlKDM2ODYsMTc0NikiPjx1c2UgeGxpbms6aHJlZj0iI3JlY3QtMCIvPjwvZz4KPGcgdHJhbnNmb3JtPSJ0cmFuc2xhdGUoMzc4MywxNzQ2KSI+PHVzZSB4bGluazpocmVmPSIjbGItMCIvPjwvZz4KPGcgdHJhbnNmb3JtPSJ0cmFuc2xhdGUoMzk3NywxNzQ2KSI+PHVzZSB4bGluazpocmVmPSIjdC0wIi8+PC9nPgo8ZyB0cmFuc2Zvcm09InRyYW5zbGF0ZSg0MjY4LDE3NDYpIj48dXNlIHhsaW5rOmhyZWY9IiNuX3JiLTAiLz48L2c+CjxnIHRyYW5zZm9ybT0idHJhbnNsYXRlKDQzNjUsMTc0NikiPjx1c2UgeGxpbms6aHJlZj0iI3JiLTAiLz48L2c+CjxnIHRyYW5zZm9ybT0idHJhbnNsYXRlKDQ0NjIsMTc0NikiPjx1c2UgeGxpbms6aHJlZj0iI2x0LTAiLz48L2c+CjxnIHRyYW5zZm9ybT0idHJhbnNsYXRlKDQ2NTYsMTc0NikiPjx1c2UgeGxpbms6aHJlZj0iI3JlY3QtMCIvPjwvZz4KPGcgdHJhbnNmb3JtPSJ0cmFuc2xhdGUoMCwxODQzKSI+PHVzZSB4bGluazpocmVmPSIjci0wIi8+PC9nPgo8ZyB0cmFuc2Zvcm09InRyYW5zbGF0ZSg5NywxODQzKSI+PHVzZSB4bGluazpocmVmPSIjcmVjdC0wIi8+PC9nPgo8ZyB0cmFuc2Zvcm09InRyYW5zbGF0ZSgxOTQsMTg0MykiPjx1c2UgeGxpbms6aHJlZj0iI3JlY3QtMCIvPjwvZz4KPGcgdHJhbnNmb3JtPSJ0cmFuc2xhdGUoNDg1LDE4NDMpIj48dXNlIHhsaW5rOmhyZWY9IiNlbXB0eS0wIi8+PC9nPgo8ZyB0cmFuc2Zvcm09InRyYW5zbGF0ZSg1ODIsMTg0MykiPjx1c2UgeGxpbms6aHJlZj0iI25fcmItMCIvPjwvZz4KPGcgdHJhbnNmb3JtPSJ0cmFuc2xhdGUoNjc5LDE4NDMpIj48dXNlIHhsaW5rOmhyZWY9IiNiLTAiLz48L2c+CjxnIHRyYW5zZm9ybT0idHJhbnNsYXRlKDk3MCwxODQzKSI+PHVzZSB4bGluazpocmVmPSIjYi0wIi8+PC9nPgo8ZyB0cmFuc2Zvcm09InRyYW5zbGF0ZSgxMjYxLDE4NDMpIj48dXNlIHhsaW5rOmhyZWY9IiNlbXB0eS0wIi8+PC9nPgo8ZyB0cmFuc2Zvcm09InRyYW5zbGF0ZSgxNDU1LDE4NDMpIj48dXNlIHhsaW5rOmhyZWY9IiNyLTAiLz48L2c+CjxnIHRyYW5zZm9ybT0idHJhbnNsYXRlKDE1NTIsMTg0MykiPjx1c2UgeGxpbms6aHJlZj0iI3JlY3QtMCIvPjwvZz4KPGcgdHJhbnNmb3JtPSJ0cmFuc2xhdGUoMTg0MywxODQzKSI+PHVzZSB4bGluazpocmVmPSIjdC0wIi8+PC9nPgo8ZyB0cmFuc2Zvcm09InRyYW5zbGF0ZSgyMDM3LDE4NDMpIj48dXNlIHhsaW5rOmhyZWY9IiNydC0wIi8+PC9nPgo8ZyB0cmFuc2Zvcm09InRyYW5zbGF0ZSgyMTM0LDE4NDMpIj48dXNlIHhsaW5rOmhyZWY9IiNyZWN0LTAiLz48L2c+CjxnIHRyYW5zZm9ybT0idHJhbnNsYXRlKDIyMzEsMTg0MykiPjx1c2UgeGxpbms6aHJlZj0iI3JlY3QtMCIvPjwvZz4KPGcgdHJhbnNmb3JtPSJ0cmFuc2xhdGUoMjMyOCwxODQzKSI+PHVzZSB4bGluazpocmVmPSIjcmVjdC0wIi8+PC9nPgo8ZyB0cmFuc2Zvcm09InRyYW5zbGF0ZSgyNDI1LDE4NDMpIj48dXNlIHhsaW5rOmhyZWY9IiNyZWN0LTAiLz48L2c+CjxnIHRyYW5zZm9ybT0idHJhbnNsYXRlKDI1MjIsMTg0MykiPjx1c2UgeGxpbms6aHJlZj0iI3JlY3QtMCIvPjwvZz4KPGcgdHJhbnNmb3JtPSJ0cmFuc2xhdGUoMjYxOSwxODQzKSI+PHVzZSB4bGluazpocmVmPSIjbGItMCIvPjwvZz4KPGcgdHJhbnNmb3JtPSJ0cmFuc2xhdGUoMjgxMywxODQzKSI+PHVzZSB4bGluazpocmVmPSIjcmVjdC0wIi8+PC9nPgo8ZyB0cmFuc2Zvcm09InRyYW5zbGF0ZSgzNDkyLDE4NDMpIj48dXNlIHhsaW5rOmhyZWY9IiNyYi0wIi8+PC9nPgo8ZyB0cmFuc2Zvcm09InRyYW5zbGF0ZSgzNTg5LDE4NDMpIj48dXNlIHhsaW5rOmhyZWY9IiNyZWN0LTAiLz48L2c+CjxnIHRyYW5zZm9ybT0idHJhbnNsYXRlKDM2ODYsMTg0MykiPjx1c2UgeGxpbms6aHJlZj0iI3JlY3QtMCIvPjwvZz4KPGcgdHJhbnNmb3JtPSJ0cmFuc2xhdGUoMzc4MywxODQzKSI+PHVzZSB4bGluazpocmVmPSIjbHQtMCIvPjwvZz4KPGcgdHJhbnNmb3JtPSJ0cmFuc2xhdGUoNDE3MSwxODQzKSI+PHVzZSB4bGluazpocmVmPSIjci0wIi8+PC9nPgo8ZyB0cmFuc2Zvcm09InRyYW5zbGF0ZSg0MjY4LDE4NDMpIj48dXNlIHhsaW5rOmhyZWY9IiNyZWN0LTAiLz48L2c+CjxnIHRyYW5zZm9ybT0idHJhbnNsYXRlKDQzNjUsMTg0MykiPjx1c2UgeGxpbms6aHJlZj0iI2x0LTAiLz48L2c+CjxnIHRyYW5zZm9ybT0idHJhbnNsYXRlKDQ2NTYsMTg0MykiPjx1c2UgeGxpbms6aHJlZj0iI3JlY3QtMCIvPjwvZz4KPGcgdHJhbnNmb3JtPSJ0cmFuc2xhdGUoOTcsMTk0MCkiPjx1c2UgeGxpbms6aHJlZj0iI3JlY3QtMCIvPjwvZz4KPGcgdHJhbnNmb3JtPSJ0cmFuc2xhdGUoMTk0LDE5NDApIj48dXNlIHhsaW5rOmhyZWY9IiNyZWN0LTAiLz48L2c+CjxnIHRyYW5zZm9ybT0idHJhbnNsYXRlKDI5MSwxOTQwKSI+PHVzZSB4bGluazpocmVmPSIjbGItMCIvPjwvZz4KPGcgdHJhbnNmb3JtPSJ0cmFuc2xhdGUoNTgyLDE5NDApIj48dXNlIHhsaW5rOmhyZWY9IiNyLTAiLz48L2c+CjxnIHRyYW5zZm9ybT0idHJhbnNsYXRlKDY3OSwxOTQwKSI+PHVzZSB4bGluazpocmVmPSIjcmVjdC0wIi8+PC9nPgo8ZyB0cmFuc2Zvcm09InRyYW5zbGF0ZSg3NzYsMTk0MCkiPjx1c2UgeGxpbms6aHJlZj0iI2wtMCIvPjwvZz4KPGcgdHJhbnNmb3JtPSJ0cmFuc2xhdGUoOTcwLDE5NDApIj48dXNlIHhsaW5rOmhyZWY9IiNyZWN0LTAiLz48L2c+CjxnIHRyYW5zZm9ybT0idHJhbnNsYXRlKDEwNjcsMTk0MCkiPjx1c2UgeGxpbms6aHJlZj0iI2wtMCIvPjwvZz4KPGcgdHJhbnNmb3JtPSJ0cmFuc2xhdGUoMTU1MiwxOTQwKSI+PHVzZSB4bGluazpocmVmPSIjdC0wIi8+PC9nPgo8ZyB0cmFuc2Zvcm09InRyYW5zbGF0ZSgyMjMxLDE5NDApIj48dXNlIHhsaW5rOmhyZWY9IiNyZWN0LTAiLz48L2c+CjxnIHRyYW5zZm9ybT0idHJhbnNsYXRlKDI0MjUsMTk0MCkiPjx1c2UgeGxpbms6aHJlZj0iI3JlY3QtMCIvPjwvZz4KPGcgdHJhbnNmb3JtPSJ0cmFuc2xhdGUoMjYxOSwxOTQwKSI+PHVzZSB4bGluazpocmVmPSIjcmVjdC0wIi8+PC9nPgo8ZyB0cmFuc2Zvcm09InRyYW5zbGF0ZSgyODEzLDE5NDApIj48dXNlIHhsaW5rOmhyZWY9IiNydC0wIi8+PC9nPgo8ZyB0cmFuc2Zvcm09InRyYW5zbGF0ZSgyOTEwLDE5NDApIj48dXNlIHhsaW5rOmhyZWY9IiNsYi0wIi8+PC9nPgo8ZyB0cmFuc2Zvcm09InRyYW5zbGF0ZSgzMTA0LDE5NDApIj48dXNlIHhsaW5rOmhyZWY9IiNlbXB0eS0wIi8+PC9nPgo8ZyB0cmFuc2Zvcm09InRyYW5zbGF0ZSgzNDkyLDE5NDApIj48dXNlIHhsaW5rOmhyZWY9IiN0LTAiLz48L2c+CjxnIHRyYW5zZm9ybT0idHJhbnNsYXRlKDM5NzcsMTk0MCkiPjx1c2UgeGxpbms6aHJlZj0iI3JiLTAiLz48L2c+CjxnIHRyYW5zZm9ybT0idHJhbnNsYXRlKDQwNzQsMTk0MCkiPjx1c2UgeGxpbms6aHJlZj0iI2wtMCIvPjwvZz4KPGcgdHJhbnNmb3JtPSJ0cmFuc2xhdGUoNDI2OCwxOTQwKSI+PHVzZSB4bGluazpocmVmPSIjdC0wIi8+PC9nPgo8ZyB0cmFuc2Zvcm09InRyYW5zbGF0ZSg0NjU2LDE5NDApIj48dXNlIHhsaW5rOmhyZWY9IiNyZWN0LTAiLz48L2c+CjxnIHRyYW5zZm9ybT0idHJhbnNsYXRlKDAsMjAzNykiPjx1c2UgeGxpbms6aHJlZj0iI3JiLTAiLz48L2c+CjxnIHRyYW5zZm9ybT0idHJhbnNsYXRlKDk3LDIwMzcpIj48dXNlIHhsaW5rOmhyZWY9IiNsdC0wIi8+PC9nPgo8ZyB0cmFuc2Zvcm09InRyYW5zbGF0ZSgyOTEsMjAzNykiPjx1c2UgeGxpbms6aHJlZj0iI3JlY3QtMCIvPjwvZz4KPGcgdHJhbnNmb3JtPSJ0cmFuc2xhdGUoMzg4LDIwMzcpIj48dXNlIHhsaW5rOmhyZWY9IiNsYi0wIi8+PC9nPgo8ZyB0cmFuc2Zvcm09InRyYW5zbGF0ZSg2NzksMjAzNykiPjx1c2UgeGxpbms6aHJlZj0iI3JlY3QtMCIvPjwvZz4KPGcgdHJhbnNmb3JtPSJ0cmFuc2xhdGUoODczLDIwMzcpIj48dXNlIHhsaW5rOmhyZWY9IiNuX3JiLTAiLz48L2c+CjxnIHRyYW5zZm9ybT0idHJhbnNsYXRlKDk3MCwyMDM3KSI+PHVzZSB4bGluazpocmVmPSIjcmVjdC0wIi8+PC9nPgo8ZyB0cmFuc2Zvcm09InRyYW5zbGF0ZSgxMTY0LDIwMzcpIj48dXNlIHhsaW5rOmhyZWY9IiNyYi0wIi8+PC9nPgo8ZyB0cmFuc2Zvcm09InRyYW5zbGF0ZSgxMjYxLDIwMzcpIj48dXNlIHhsaW5rOmhyZWY9IiNyZWN0LTAiLz48L2c+CjxnIHRyYW5zZm9ybT0idHJhbnNsYXRlKDEzNTgsMjAzNykiPjx1c2UgeGxpbms6aHJlZj0iI2wtMCIvPjwvZz4KPGcgdHJhbnNmb3JtPSJ0cmFuc2xhdGUoMTc0NiwyMDM3KSI+PHVzZSB4bGluazpocmVmPSIjYi0wIi8+PC9nPgo8ZyB0cmFuc2Zvcm09InRyYW5zbGF0ZSgxODQzLDIwMzcpIj48dXNlIHhsaW5rOmhyZWY9IiNuX3JiLTAiLz48L2c+CjxnIHRyYW5zZm9ybT0idHJhbnNsYXRlKDE5NDAsMjAzNykiPjx1c2UgeGxpbms6aHJlZj0iI2ItMCIvPjwvZz4KPGcgdHJhbnNmb3JtPSJ0cmFuc2xhdGUoMjAzNywyMDM3KSI+PHVzZSB4bGluazpocmVmPSIjbl9yYi0wIi8+PC9nPgo8ZyB0cmFuc2Zvcm09InRyYW5zbGF0ZSgyMTM0LDIwMzcpIj48dXNlIHhsaW5rOmhyZWY9IiNyYi0wIi8+PC9nPgo8ZyB0cmFuc2Zvcm09InRyYW5zbGF0ZSgyMjMxLDIwMzcpIj48dXNlIHhsaW5rOmhyZWY9IiNyZWN0LTAiLz48L2c+CjxnIHRyYW5zZm9ybT0idHJhbnNsYXRlKDIzMjgsMjAzNykiPjx1c2UgeGxpbms6aHJlZj0iI25fcmItMCIvPjwvZz4KPGcgdHJhbnNmb3JtPSJ0cmFuc2xhdGUoMjQyNSwyMDM3KSI+PHVzZSB4bGluazpocmVmPSIjcmVjdC0wIi8+PC9nPgo8ZyB0cmFuc2Zvcm09InRyYW5zbGF0ZSgyNTIyLDIwMzcpIj48dXNlIHhsaW5rOmhyZWY9IiNyZWN0LTAiLz48L2c+CjxnIHRyYW5zZm9ybT0idHJhbnNsYXRlKDI2MTksMjAzNykiPjx1c2UgeGxpbms6aHJlZj0iI3JlY3QtMCIvPjwvZz4KPGcgdHJhbnNmb3JtPSJ0cmFuc2xhdGUoMjcxNiwyMDM3KSI+PHVzZSB4bGluazpocmVmPSIjbGItMCIvPjwvZz4KPGcgdHJhbnNmb3JtPSJ0cmFuc2xhdGUoMjkxMCwyMDM3KSI+PHVzZSB4bGluazpocmVmPSIjcnQtMCIvPjwvZz4KPGcgdHJhbnNmb3JtPSJ0cmFuc2xhdGUoMzAwNywyMDM3KSI+PHVzZSB4bGluazpocmVmPSIjbGItMCIvPjwvZz4KPGcgdHJhbnNmb3JtPSJ0cmFuc2xhdGUoMzIwMSwyMDM3KSI+PHVzZSB4bGluazpocmVmPSIjYi0wIi8+PC9nPgo8ZyB0cmFuc2Zvcm09InRyYW5zbGF0ZSgzNzgzLDIwMzcpIj48dXNlIHhsaW5rOmhyZWY9IiNlbXB0eS0wIi8+PC9nPgo8ZyB0cmFuc2Zvcm09InRyYW5zbGF0ZSgzODgwLDIwMzcpIj48dXNlIHhsaW5rOmhyZWY9IiNuX3JiLTAiLz48L2c+CjxnIHRyYW5zZm9ybT0idHJhbnNsYXRlKDM5NzcsMjAzNykiPjx1c2UgeGxpbms6aHJlZj0iI3JlY3QtMCIvPjwvZz4KPGcgdHJhbnNmb3JtPSJ0cmFuc2xhdGUoNDM2NSwyMDM3KSI+PHVzZSB4bGluazpocmVmPSIjZW1wdHktMCIvPjwvZz4KPGcgdHJhbnNmb3JtPSJ0cmFuc2xhdGUoNDY1NiwyMDM3KSI+PHVzZSB4bGluazpocmVmPSIjcmVjdC0wIi8+PC9nPgo8ZyB0cmFuc2Zvcm09InRyYW5zbGF0ZSgwLDIxMzQpIj48dXNlIHhsaW5rOmhyZWY9IiNyZWN0LTAiLz48L2c+CjxnIHRyYW5zZm9ybT0idHJhbnNsYXRlKDI5MSwyMTM0KSI+PHVzZSB4bGluazpocmVmPSIjcnQ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yZWN0LTAiLz48L2c+CjxnIHRyYW5zZm9ybT0idHJhbnNsYXRlKDc3NiwyMTM0KSI+PHVzZSB4bGluazpocmVmPSIjcmVjdC0wIi8+PC9nPgo8ZyB0cmFuc2Zvcm09InRyYW5zbGF0ZSg4NzMsMjEzNCkiPjx1c2UgeGxpbms6aHJlZj0iI3JlY3QtMCIvPjwvZz4KPGcgdHJhbnNmb3JtPSJ0cmFuc2xhdGUoOTcwLDIxMzQpIj48dXNlIHhsaW5rOmhyZWY9IiNyZWN0LTAiLz48L2c+CjxnIHRyYW5zZm9ybT0idHJhbnNsYXRlKDExNjQsMjEzNCkiPjx1c2UgeGxpbms6aHJlZj0iI3JlY3QtMCIvPjwvZz4KPGcgdHJhbnNmb3JtPSJ0cmFuc2xhdGUoMTI2MSwyMTM0KSI+PHVzZSB4bGluazpocmVmPSIjbHQtMCIvPjwvZz4KPGcgdHJhbnNmb3JtPSJ0cmFuc2xhdGUoMTQ1NSwyMTM0KSI+PHVzZSB4bGluazpocmVmPSIjZW1wdHktMCIvPjwvZz4KPGcgdHJhbnNmb3JtPSJ0cmFuc2xhdGUoMTc0NiwyMTM0KSI+PHVzZSB4bGluazpocmVmPSIjcmVjdC0wIi8+PC9nPgo8ZyB0cmFuc2Zvcm09InRyYW5zbGF0ZSgxODQzLDIxMzQpIj48dXNlIHhsaW5rOmhyZWY9IiNyZWN0LTAiLz48L2c+CjxnIHRyYW5zZm9ybT0idHJhbnNsYXRlKDE5NDAsMjEzNCkiPjx1c2UgeGxpbms6aHJlZj0iI3JlY3QtMCIvPjwvZz4KPGcgdHJhbnNmb3JtPSJ0cmFuc2xhdGUoMjAzNywyMTM0KSI+PHVzZSB4bGluazpocmVmPSIjcmVjdC0wIi8+PC9nPgo8ZyB0cmFuc2Zvcm09InRyYW5zbGF0ZSgyMTM0LDIxMzQpIj48dXNlIHhsaW5rOmhyZWY9IiNyZWN0LTAiLz48L2c+CjxnIHRyYW5zZm9ybT0idHJhbnNsYXRlKDIyMzEsMjEzNCkiPjx1c2UgeGxpbms6aHJlZj0iI3JlY3QtMCIvPjwvZz4KPGcgdHJhbnNmb3JtPSJ0cmFuc2xhdGUoMjMyOCwyMTM0KSI+PHVzZSB4bGluazpocmVmPSIjcmVjdC0wIi8+PC9nPgo8ZyB0cmFuc2Zvcm09InRyYW5zbGF0ZSgyNDI1LDIxMzQpIj48dXNlIHhsaW5rOmhyZWY9IiNyZWN0LTAiLz48L2c+CjxnIHRyYW5zZm9ybT0idHJhbnNsYXRlKDI1MjIsMjEzNCkiPjx1c2UgeGxpbms6aHJlZj0iI3JlY3QtMCIvPjwvZz4KPGcgdHJhbnNmb3JtPSJ0cmFuc2xhdGUoMjYxOSwyMTM0KSI+PHVzZSB4bGluazpocmVmPSIjcmVjdC0wIi8+PC9nPgo8ZyB0cmFuc2Zvcm09InRyYW5zbGF0ZSgyNzE2LDIxMzQpIj48dXNlIHhsaW5rOmhyZWY9IiNyZWN0LTAiLz48L2c+CjxnIHRyYW5zZm9ybT0idHJhbnNsYXRlKDMwMDcsMjEzNCkiPjx1c2UgeGxpbms6aHJlZj0iI3JlY3QtMCIvPjwvZz4KPGcgdHJhbnNmb3JtPSJ0cmFuc2xhdGUoMzIwMSwyMTM0KSI+PHVzZSB4bGluazpocmVmPSIjcmVjdC0wIi8+PC9nPgo8ZyB0cmFuc2Zvcm09InRyYW5zbGF0ZSgzMzk1LDIxMzQpIj48dXNlIHhsaW5rOmhyZWY9IiNyLTAiLz48L2c+CjxnIHRyYW5zZm9ybT0idHJhbnNsYXRlKDM0OTIsMjEzNCkiPjx1c2UgeGxpbms6aHJlZj0iI3JlY3QtMCIvPjwvZz4KPGcgdHJhbnNmb3JtPSJ0cmFuc2xhdGUoMzU4OSwyMTM0KSI+PHVzZSB4bGluazpocmVmPSIjbGItMCIvPjwvZz4KPGcgdHJhbnNmb3JtPSJ0cmFuc2xhdGUoMzg4MCwyMTM0KSI+PHVzZSB4bGluazpocmVmPSIjcmItMCIvPjwvZz4KPGcgdHJhbnNmb3JtPSJ0cmFuc2xhdGUoMzk3NywyMTM0KSI+PHVzZSB4bGluazpocmVmPSIjcmVjdC0wIi8+PC9nPgo8ZyB0cmFuc2Zvcm09InRyYW5zbGF0ZSg0MDc0LDIxMzQpIj48dXNlIHhsaW5rOmhyZWY9IiNyZWN0LTAiLz48L2c+CjxnIHRyYW5zZm9ybT0idHJhbnNsYXRlKDQxNzEsMjEzNCkiPjx1c2UgeGxpbms6aHJlZj0iI3JlY3QtMCIvPjwvZz4KPGcgdHJhbnNmb3JtPSJ0cmFuc2xhdGUoNDI2OCwyMTM0KSI+PHVzZSB4bGluazpocmVmPSIjbGItMCIvPjwvZz4KPGcgdHJhbnNmb3JtPSJ0cmFuc2xhdGUoNDQ2MiwyMTM0KSI+PHVzZSB4bGluazpocmVmPSIjZW1wdHktMCIvPjwvZz4KPGcgdHJhbnNmb3JtPSJ0cmFuc2xhdGUoNDY1NiwyMTM0KSI+PHVzZSB4bGluazpocmVmPSIjdC0wIi8+PC9nPgo8ZyB0cmFuc2Zvcm09InRyYW5zbGF0ZSgwLDIyMzEpIj48dXNlIHhsaW5rOmhyZWY9IiNyZWN0LTAiLz48L2c+CjxnIHRyYW5zZm9ybT0idHJhbnNsYXRlKDM4OCwyMjMxKSI+PHVzZSB4bGluazpocmVmPSIjcmVjdC0wIi8+PC9nPgo8ZyB0cmFuc2Zvcm09InRyYW5zbGF0ZSg3NzYsMjIzMSkiPjx1c2UgeGxpbms6aHJlZj0iI3JlY3QtMCIvPjwvZz4KPGcgdHJhbnNmb3JtPSJ0cmFuc2xhdGUoOTcwLDIyMzEpIj48dXNlIHhsaW5rOmhyZWY9IiNyZWN0LTAiLz48L2c+CjxnIHRyYW5zZm9ybT0idHJhbnNsYXRlKDExNjQsMjIzMSkiPjx1c2UgeGxpbms6aHJlZj0iI3QtMCIvPjwvZz4KPGcgdHJhbnNmb3JtPSJ0cmFuc2xhdGUoMTM1OCwyMjMxKSI+PHVzZSB4bGluazpocmVmPSIjYi0wIi8+PC9nPgo8ZyB0cmFuc2Zvcm09InRyYW5zbGF0ZSgxNTUyLDIyMzEpIj48dXNlIHhsaW5rOmhyZWY9IiNiLTAiLz48L2c+CjxnIHRyYW5zZm9ybT0idHJhbnNsYXRlKDE3NDYsMjIzMSkiPjx1c2UgeGxpbms6aHJlZj0iI3J0LTAiLz48L2c+CjxnIHRyYW5zZm9ybT0idHJhbnNsYXRlKDE4NDMsMjIzMSkiPjx1c2UgeGxpbms6aHJlZj0iI2x0LTAiLz48L2c+CjxnIHRyYW5zZm9ybT0idHJhbnNsYXRlKDIxMzQsMjIzMSkiPjx1c2UgeGxpbms6aHJlZj0iI3JlY3QtMCIvPjwvZz4KPGcgdHJhbnNmb3JtPSJ0cmFuc2xhdGUoMjUyMiwyMjMxKSI+PHVzZSB4bGluazpocmVmPSIjcmVjdC0wIi8+PC9nPgo8ZyB0cmFuc2Zvcm09InRyYW5zbGF0ZSgyNzE2LDIyMzEpIj48dXNlIHhsaW5rOmhyZWY9IiN0LTAiLz48L2c+CjxnIHRyYW5zZm9ybT0idHJhbnNsYXRlKDI5MTAsMjIzMSkiPjx1c2UgeGxpbms6aHJlZj0iI3ItMCIvPjwvZz4KPGcgdHJhbnNmb3JtPSJ0cmFuc2xhdGUoMzAwNywyMjMxKSI+PHVzZSB4bGluazpocmVmPSIjcmVjdC0wIi8+PC9nPgo8ZyB0cmFuc2Zvcm09InRyYW5zbGF0ZSgzMjAxLDIyMzEpIj48dXNlIHhsaW5rOmhyZWY9IiN0LTAiLz48L2c+CjxnIHRyYW5zZm9ybT0idHJhbnNsYXRlKDM0OTIsMjIzMSkiPjx1c2UgeGxpbms6aHJlZj0iI3JlY3QtMCIvPjwvZz4KPGcgdHJhbnNmb3JtPSJ0cmFuc2xhdGUoMzU4OSwyMjMxKSI+PHVzZSB4bGluazpocmVmPSIjcmVjdC0wIi8+PC9nPgo8ZyB0cmFuc2Zvcm09InRyYW5zbGF0ZSgzNjg2LDIyMzEpIj48dXNlIHhsaW5rOmhyZWY9IiNsLTAiLz48L2c+CjxnIHRyYW5zZm9ybT0idHJhbnNsYXRlKDM3ODMsMjIzMSkiPjx1c2UgeGxpbms6aHJlZj0iI25fcmItMCIvPjwvZz4KPGcgdHJhbnNmb3JtPSJ0cmFuc2xhdGUoMzg4MCwyMjMxKSI+PHVzZSB4bGluazpocmVmPSIjcmVjdC0wIi8+PC9nPgo8ZyB0cmFuc2Zvcm09InRyYW5zbGF0ZSg0MjY4LDIyMzEpIj48dXNlIHhsaW5rOmhyZWY9IiNyZWN0LTAiLz48L2c+CjxnIHRyYW5zZm9ybT0idHJhbnNsYXRlKDQzNjUsMjIzMSkiPjx1c2UgeGxpbms6aHJlZj0iI2wtMCIvPjwvZz4KPGcgdHJhbnNmb3JtPSJ0cmFuc2xhdGUoMCwyMzI4KSI+PHVzZSB4bGluazpocmVmPSIjdC0wIi8+PC9nPgo8ZyB0cmFuc2Zvcm09InRyYW5zbGF0ZSgyOTEsMjMyOCkiPjx1c2UgeGxpbms6aHJlZj0iI3JiLTAiLz48L2c+CjxnIHRyYW5zZm9ybT0idHJhbnNsYXRlKDM4OCwyMzI4KSI+PHVzZSB4bGluazpocmVmPSIjcmVjdC0wIi8+PC9nPgo8ZyB0cmFuc2Zvcm09InRyYW5zbGF0ZSg1ODIsMjMyOCkiPjx1c2UgeGxpbms6aHJlZj0iI2VtcHR5LTAiLz48L2c+CjxnIHRyYW5zZm9ybT0idHJhbnNsYXRlKDc3NiwyMzI4KSI+PHVzZSB4bGluazpocmVmPSIjcmVjdC0wIi8+PC9nPgo8ZyB0cmFuc2Zvcm09InRyYW5zbGF0ZSg5NzAsMjMyOCkiPjx1c2UgeGxpbms6aHJlZj0iI3JlY3QtMCIvPjwvZz4KPGcgdHJhbnNmb3JtPSJ0cmFuc2xhdGUoMTA2NywyMzI4KSI+PHVzZSB4bGluazpocmVmPSIjbGItMCIvPjwvZz4KPGcgdHJhbnNmb3JtPSJ0cmFuc2xhdGUoMTM1OCwyMzI4KSI+PHVzZSB4bGluazpocmVmPSIjdC0wIi8+PC9nPgo8ZyB0cmFuc2Zvcm09InRyYW5zbGF0ZSgxNTUyLDIzMjgpIj48dXNlIHhsaW5rOmhyZWY9IiNyZWN0LTAiLz48L2c+CjxnIHRyYW5zZm9ybT0idHJhbnNsYXRlKDIwMzcsMjMyOCkiPjx1c2UgeGxpbms6aHJlZj0iI3JiLTAiLz48L2c+CjxnIHRyYW5zZm9ybT0idHJhbnNsYXRlKDIxMzQsMjMyOCkiPjx1c2UgeGxpbms6aHJlZj0iI3JlY3QtMCIvPjwvZz4KPGcgdHJhbnNmb3JtPSJ0cmFuc2xhdGUoMjMyOCwyMzI4KSI+PHVzZSB4bGluazpocmVmPSIjZW1wdHktMCIvPjwvZz4KPGcgdHJhbnNmb3JtPSJ0cmFuc2xhdGUoMjUyMiwyMzI4KSI+PHVzZSB4bGluazpocmVmPSIjcmVjdC0wIi8+PC9nPgo8ZyB0cmFuc2Zvcm09InRyYW5zbGF0ZSgzMDA3LDIzMjgpIj48dXNlIHhsaW5rOmhyZWY9IiNyZWN0LTAiLz48L2c+CjxnIHRyYW5zZm9ybT0idHJhbnNsYXRlKDMxMDQsMjMyOCkiPjx1c2UgeGxpbms6aHJlZj0iI2wtMCIvPjwvZz4KPGcgdHJhbnNmb3JtPSJ0cmFuc2xhdGUoMzM5NSwyMzI4KSI+PHVzZSB4bGluazpocmVmPSIjcmItMCIvPjwvZz4KPGcgdHJhbnNmb3JtPSJ0cmFuc2xhdGUoMzQ5MiwyMzI4KSI+PHVzZSB4bGluazpocmVmPSIjcmVjdC0wIi8+PC9nPgo8ZyB0cmFuc2Zvcm09InRyYW5zbGF0ZSgzNTg5LDIzMjgpIj48dXNlIHhsaW5rOmhyZWY9IiNyZWN0LTAiLz48L2c+CjxnIHRyYW5zZm9ybT0idHJhbnNsYXRlKDM3ODMsMjMyOCkiPjx1c2UgeGxpbms6aHJlZj0iI3ItMCIvPjwvZz4KPGcgdHJhbnNmb3JtPSJ0cmFuc2xhdGUoMzg4MCwyMzI4KSI+PHVzZSB4bGluazpocmVmPSIjcmVjdC0wIi8+PC9nPgo8ZyB0cmFuc2Zvcm09InRyYW5zbGF0ZSg0MDc0LDIzMjgpIj48dXNlIHhsaW5rOmhyZWY9IiNlbXB0eS0wIi8+PC9nPgo8ZyB0cmFuc2Zvcm09InRyYW5zbGF0ZSg0MjY4LDIzMjgpIj48dXNlIHhsaW5rOmhyZWY9IiNyZWN0LTAiLz48L2c+CjxnIHRyYW5zZm9ybT0idHJhbnNsYXRlKDI5MSwyNDI1KSI+PHVzZSB4bGluazpocmVmPSIjcnQtMCIvPjwvZz4KPGcgdHJhbnNmb3JtPSJ0cmFuc2xhdGUoMzg4LDI0MjUpIj48dXNlIHhsaW5rOmhyZWY9IiNyZWN0LTAiLz48L2c+CjxnIHRyYW5zZm9ybT0idHJhbnNsYXRlKDY3OSwyNDI1KSI+PHVzZSB4bGluazpocmVmPSIjbl9yYi0wIi8+PC9nPgo8ZyB0cmFuc2Zvcm09InRyYW5zbGF0ZSg3NzYsMjQyNSkiPjx1c2UgeGxpbms6aHJlZj0iI3JlY3QtMCIvPjwvZz4KPGcgdHJhbnNmb3JtPSJ0cmFuc2xhdGUoOTcwLDI0MjUpIj48dXNlIHhsaW5rOmhyZWY9IiNydC0wIi8+PC9nPgo8ZyB0cmFuc2Zvcm09InRyYW5zbGF0ZSgxMDY3LDI0MjUpIj48dXNlIHhsaW5rOmhyZWY9IiNyZWN0LTAiLz48L2c+CjxnIHRyYW5zZm9ybT0idHJhbnNsYXRlKDExNjQsMjQyNSkiPjx1c2UgeGxpbms6aHJlZj0iI2xiLTAiLz48L2c+CjxnIHRyYW5zZm9ybT0idHJhbnNsYXRlKDE1NTIsMjQyNSkiPjx1c2UgeGxpbms6aHJlZj0iI3QtMCIvPjwvZz4KPGcgdHJhbnNmb3JtPSJ0cmFuc2xhdGUoMTY0OSwyNDI1KSI+PHVzZSB4bGluazpocmVmPSIjbl9yYi0wIi8+PC9nPgo8ZyB0cmFuc2Zvcm09InRyYW5zbGF0ZSgxNzQ2LDI0MjUpIj48dXNlIHhsaW5rOmhyZWY9IiNiLTAiLz48L2c+CjxnIHRyYW5zZm9ybT0idHJhbnNsYXRlKDE5NDAsMjQyNSkiPjx1c2UgeGxpbms6aHJlZj0iI25fcmItMCIvPjwvZz4KPGcgdHJhbnNmb3JtPSJ0cmFuc2xhdGUoMjAzNywyNDI1KSI+PHVzZSB4bGluazpocmVmPSIjcmVjdC0wIi8+PC9nPgo8ZyB0cmFuc2Zvcm09InRyYW5zbGF0ZSgyMTM0LDI0MjUpIj48dXNlIHhsaW5rOmhyZWY9IiNyZWN0LTAiLz48L2c+CjxnIHRyYW5zZm9ybT0idHJhbnNsYXRlKDI0MjUsMjQyNSkiPjx1c2UgeGxpbms6aHJlZj0iI25fcmItMCIvPjwvZz4KPGcgdHJhbnNmb3JtPSJ0cmFuc2xhdGUoMjUyMiwyNDI1KSI+PHVzZSB4bGluazpocmVmPSIjcmVjdC0wIi8+PC9nPgo8ZyB0cmFuc2Zvcm09InRyYW5zbGF0ZSgyODEzLDI0MjUpIj48dXNlIHhsaW5rOmhyZWY9IiNyLTAiLz48L2c+CjxnIHRyYW5zZm9ybT0idHJhbnNsYXRlKDI5MTAsMjQyNSkiPjx1c2UgeGxpbms6aHJlZj0iI3JlY3QtMCIvPjwvZz4KPGcgdHJhbnNmb3JtPSJ0cmFuc2xhdGUoMzAwNywyNDI1KSI+PHVzZSB4bGluazpocmVmPSIjcmVjdC0wIi8+PC9nPgo8ZyB0cmFuc2Zvcm09InRyYW5zbGF0ZSgzMjAxLDI0MjUpIj48dXNlIHhsaW5rOmhyZWY9IiNlbXB0eS0wIi8+PC9nPgo8ZyB0cmFuc2Zvcm09InRyYW5zbGF0ZSgzMzk1LDI0MjUpIj48dXNlIHhsaW5rOmhyZWY9IiNyZWN0LTAiLz48L2c+CjxnIHRyYW5zZm9ybT0idHJhbnNsYXRlKDM1ODksMjQyNSkiPjx1c2UgeGxpbms6aHJlZj0iI3JlY3QtMCIvPjwvZz4KPGcgdHJhbnNmb3JtPSJ0cmFuc2xhdGUoMzg4MCwyNDI1KSI+PHVzZSB4bGluazpocmVmPSIjcmVjdC0wIi8+PC9nPgo8ZyB0cmFuc2Zvcm09InRyYW5zbGF0ZSg0MTcxLDI0MjUpIj48dXNlIHhsaW5rOmhyZWY9IiNuX3JiLTAiLz48L2c+CjxnIHRyYW5zZm9ybT0idHJhbnNsYXRlKDQyNjgsMjQyNSkiPjx1c2UgeGxpbms6aHJlZj0iI3JlY3QtMCIvPjwvZz4KPGcgdHJhbnNmb3JtPSJ0cmFuc2xhdGUoNDM2NSwyNDI1KSI+PHVzZSB4bGluazpocmVmPSIjcmVjdC0wIi8+PC9nPgo8ZyB0cmFuc2Zvcm09InRyYW5zbGF0ZSg0NDYyLDI0MjUpIj48dXNlIHhsaW5rOmhyZWY9IiNyZWN0LTAiLz48L2c+CjxnIHRyYW5zZm9ybT0idHJhbnNsYXRlKDQ1NTksMjQyNSkiPjx1c2UgeGxpbms6aHJlZj0iI3JlY3QtMCIvPjwvZz4KPGcgdHJhbnNmb3JtPSJ0cmFuc2xhdGUoNDY1NiwyNDI1KSI+PHVzZSB4bGluazpocmVmPSIjbGItMCIvPjwvZz4KPGcgdHJhbnNmb3JtPSJ0cmFuc2xhdGUoOTcsMjUyMikiPjx1c2UgeGxpbms6aHJlZj0iI25fcmItMCIvPjwvZz4KPGcgdHJhbnNmb3JtPSJ0cmFuc2xhdGUoMTk0LDI1MjIpIj48dXNlIHhsaW5rOmhyZWY9IiNiLTAiLz48L2c+CjxnIHRyYW5zZm9ybT0idHJhbnNsYXRlKDM4OCwyNTIyKSI+PHVzZSB4bGluazpocmVmPSIjcmVjdC0wIi8+PC9nPgo8ZyB0cmFuc2Zvcm09InRyYW5zbGF0ZSg0ODUsMjUyMikiPjx1c2UgeGxpbms6aHJlZj0iI3JlY3QtMCIvPjwvZz4KPGcgdHJhbnNmb3JtPSJ0cmFuc2xhdGUoNTgyLDI1MjIpIj48dXNlIHhsaW5rOmhyZWY9IiNyZWN0LTAiLz48L2c+CjxnIHRyYW5zZm9ybT0idHJhbnNsYXRlKDY3OSwyNTIyKSI+PHVzZSB4bGluazpocmVmPSIjcmVjdC0wIi8+PC9nPgo8ZyB0cmFuc2Zvcm09InRyYW5zbGF0ZSg3NzYsMjUyMikiPjx1c2UgeGxpbms6aHJlZj0iI3JlY3QtMCIvPjwvZz4KPGcgdHJhbnNmb3JtPSJ0cmFuc2xhdGUoODczLDI1MjIpIj48dXNlIHhsaW5rOmhyZWY9IiNsYi0wIi8+PC9nPgo8ZyB0cmFuc2Zvcm09InRyYW5zbGF0ZSgxMTY0LDI1MjIpIj48dXNlIHhsaW5rOmhyZWY9IiNyZWN0LTAiLz48L2c+CjxnIHRyYW5zZm9ybT0idHJhbnNsYXRlKDEyNjEsMjUyMikiPjx1c2UgeGxpbms6aHJlZj0iI2xiLTAiLz48L2c+CjxnIHRyYW5zZm9ybT0idHJhbnNsYXRlKDE0NTUsMjUyMikiPjx1c2UgeGxpbms6aHJlZj0iI2VtcHR5LTAiLz48L2c+CjxnIHRyYW5zZm9ybT0idHJhbnNsYXRlKDE2NDksMjUyMikiPjx1c2UgeGxpbms6aHJlZj0iI3ItMCIvPjwvZz4KPGcgdHJhbnNmb3JtPSJ0cmFuc2xhdGUoMTc0NiwyNTIyKSI+PHVzZSB4bGluazpocmVmPSIjcmVjdC0wIi8+PC9nPgo8ZyB0cmFuc2Zvcm09InRyYW5zbGF0ZSgxODQzLDI1MjIpIj48dXNlIHhsaW5rOmhyZWY9IiNyZWN0LTAiLz48L2c+CjxnIHRyYW5zZm9ybT0idHJhbnNsYXRlKDE5NDAsMjUyMikiPjx1c2UgeGxpbms6aHJlZj0iI3JlY3QtMCIvPjwvZz4KPGcgdHJhbnNmb3JtPSJ0cmFuc2xhdGUoMjAzNywyNTIyKSI+PHVzZSB4bGluazpocmVmPSIjcmVjdC0wIi8+PC9nPgo8ZyB0cmFuc2Zvcm09InRyYW5zbGF0ZSgyMTM0LDI1MjIpIj48dXNlIHhsaW5rOmhyZWY9IiNyZWN0LTAiLz48L2c+CjxnIHRyYW5zZm9ybT0idHJhbnNsYXRlKDIyMzEsMjUyMikiPjx1c2UgeGxpbms6aHJlZj0iI3JlY3QtMCIvPjwvZz4KPGcgdHJhbnNmb3JtPSJ0cmFuc2xhdGUoMjMyOCwyNTIyKSI+PHVzZSB4bGluazpocmVmPSIjcmVjdC0wIi8+PC9nPgo8ZyB0cmFuc2Zvcm09InRyYW5zbGF0ZSgyNDI1LDI1MjIpIj48dXNlIHhsaW5rOmhyZWY9IiNyZWN0LTAiLz48L2c+CjxnIHRyYW5zZm9ybT0idHJhbnNsYXRlKDI1MjIsMjUyMikiPjx1c2UgeGxpbms6aHJlZj0iI3JlY3QtMCIvPjwvZz4KPGcgdHJhbnNmb3JtPSJ0cmFuc2xhdGUoMjYxOSwyNTIyKSI+PHVzZSB4bGluazpocmVmPSIjbGItMCIvPjwvZz4KPGcgdHJhbnNmb3JtPSJ0cmFuc2xhdGUoMjkxMCwyNTIyKSI+PHVzZSB4bGluazpocmVmPSIjcmVjdC0wIi8+PC9nPgo8ZyB0cmFuc2Zvcm09InRyYW5zbGF0ZSgzMDA3LDI1MjIpIj48dXNlIHhsaW5rOmhyZWY9IiNyZWN0LTAiLz48L2c+CjxnIHRyYW5zZm9ybT0idHJhbnNsYXRlKDMxMDQsMjUyMikiPjx1c2UgeGxpbms6aHJlZj0iI2xiLTAiLz48L2c+CjxnIHRyYW5zZm9ybT0idHJhbnNsYXRlKDMyOTgsMjUyMikiPjx1c2UgeGxpbms6aHJlZj0iI25fcmItMCIvPjwvZz4KPGcgdHJhbnNmb3JtPSJ0cmFuc2xhdGUoMzM5NSwyNTIyKSI+PHVzZSB4bGluazpocmVmPSIjcmVjdC0wIi8+PC9nPgo8ZyB0cmFuc2Zvcm09InRyYW5zbGF0ZSgzNDkyLDI1MjIpIj48dXNlIHhsaW5rOmhyZWY9IiNuX3JiLTAiLz48L2c+CjxnIHRyYW5zZm9ybT0idHJhbnNsYXRlKDM1ODksMjUyMikiPjx1c2UgeGxpbms6aHJlZj0iI3JlY3QtMCIvPjwvZz4KPGcgdHJhbnNmb3JtPSJ0cmFuc2xhdGUoMzc4MywyNTIyKSI+PHVzZSB4bGluazpocmVmPSIjbl9yYi0wIi8+PC9nPgo8ZyB0cmFuc2Zvcm09InRyYW5zbGF0ZSgzODgwLDI1MjIpIj48dXNlIHhsaW5rOmhyZWY9IiNyZWN0LTAiLz48L2c+CjxnIHRyYW5zZm9ybT0idHJhbnNsYXRlKDM5NzcsMjUyMikiPjx1c2UgeGxpbms6aHJlZj0iI3JlY3QtMCIvPjwvZz4KPGcgdHJhbnNmb3JtPSJ0cmFuc2xhdGUoNDA3NCwyNTIyKSI+PHVzZSB4bGluazpocmVmPSIjcmVjdC0wIi8+PC9nPgo8ZyB0cmFuc2Zvcm09InRyYW5zbGF0ZSg0MTcxLDI1MjIpIj48dXNlIHhsaW5rOmhyZWY9IiNyZWN0LTAiLz48L2c+CjxnIHRyYW5zZm9ybT0idHJhbnNsYXRlKDQyNjgsMjUyMikiPjx1c2UgeGxpbms6aHJlZj0iI2x0LTAiLz48L2c+CjxnIHRyYW5zZm9ybT0idHJhbnNsYXRlKDQ2NTYsMjUyMikiPjx1c2UgeGxpbms6aHJlZj0iI3JlY3QtMCIvPjwvZz4KPGcgdHJhbnNmb3JtPSJ0cmFuc2xhdGUoMCwyNjE5KSI+PHVzZSB4bGluazpocmVmPSIjcmItMCIvPjwvZz4KPGcgdHJhbnNmb3JtPSJ0cmFuc2xhdGUoOTcsMjYxOSkiPjx1c2UgeGxpbms6aHJlZj0iI3JlY3QtMCIvPjwvZz4KPGcgdHJhbnNmb3JtPSJ0cmFuc2xhdGUoMTk0LDI2MTkpIj48dXNlIHhsaW5rOmhyZWY9IiNsdC0wIi8+PC9nPgo8ZyB0cmFuc2Zvcm09InRyYW5zbGF0ZSgzODgsMjYxOSkiPjx1c2UgeGxpbms6aHJlZj0iI3JlY3QtMCIvPjwvZz4KPGcgdHJhbnNmb3JtPSJ0cmFuc2xhdGUoNDg1LDI2MTkpIj48dXNlIHhsaW5rOmhyZWY9IiNsdC0wIi8+PC9nPgo8ZyB0cmFuc2Zvcm09InRyYW5zbGF0ZSg2NzksMjYxOSkiPjx1c2UgeGxpbms6aHJlZj0iI3JlY3QtMCIvPjwvZz4KPGcgdHJhbnNmb3JtPSJ0cmFuc2xhdGUoODczLDI2MTkpIj48dXNlIHhsaW5rOmhyZWY9IiN0LTAiLz48L2c+CjxnIHRyYW5zZm9ybT0idHJhbnNsYXRlKDEwNjcsMjYxOSkiPjx1c2UgeGxpbms6aHJlZj0iI3JiLTAiLz48L2c+CjxnIHRyYW5zZm9ybT0idHJhbnNsYXRlKDExNjQsMjYxOSkiPjx1c2UgeGxpbms6aHJlZj0iI3JlY3QtMCIvPjwvZz4KPGcgdHJhbnNmb3JtPSJ0cmFuc2xhdGUoMTI2MSwyNjE5KSI+PHVzZSB4bGluazpocmVmPSIjcmVjdC0wIi8+PC9nPgo8ZyB0cmFuc2Zvcm09InRyYW5zbGF0ZSgxMzU4LDI2MTkpIj48dXNlIHhsaW5rOmhyZWY9IiNsYi0wIi8+PC9nPgo8ZyB0cmFuc2Zvcm09InRyYW5zbGF0ZSgxNTUyLDI2MTkpIj48dXNlIHhsaW5rOmhyZWY9IiNlbXB0eS0wIi8+PC9nPgo8ZyB0cmFuc2Zvcm09InRyYW5zbGF0ZSgxODQzLDI2MTkpIj48dXNlIHhsaW5rOmhyZWY9IiNyZWN0LTAiLz48L2c+CjxnIHRyYW5zZm9ybT0idHJhbnNsYXRlKDIwMzcsMjYxOSkiPjx1c2UgeGxpbms6aHJlZj0iI3JlY3QtMCIvPjwvZz4KPGcgdHJhbnNmb3JtPSJ0cmFuc2xhdGUoMjEzNCwyNjE5KSI+PHVzZSB4bGluazpocmVmPSIjcmVjdC0wIi8+PC9nPgo8ZyB0cmFuc2Zvcm09InRyYW5zbGF0ZSgyMjMxLDI2MTkpIj48dXNlIHhsaW5rOmhyZWY9IiNsdC0wIi8+PC9nPgo8ZyB0cmFuc2Zvcm09InRyYW5zbGF0ZSgyNTIyLDI2MTkpIj48dXNlIHhsaW5rOmhyZWY9IiNyZWN0LTAiLz48L2c+CjxnIHRyYW5zZm9ybT0idHJhbnNsYXRlKDI2MTksMjYxOSkiPjx1c2UgeGxpbms6aHJlZj0iI3JlY3QtMCIvPjwvZz4KPGcgdHJhbnNmb3JtPSJ0cmFuc2xhdGUoMjgxMywyNjE5KSI+PHVzZSB4bGluazpocmVmPSIjci0wIi8+PC9nPgo8ZyB0cmFuc2Zvcm09InRyYW5zbGF0ZSgyOTEwLDI2MTkpIj48dXNlIHhsaW5rOmhyZWY9IiNyZWN0LTAiLz48L2c+CjxnIHRyYW5zZm9ybT0idHJhbnNsYXRlKDMwMDcsMjYxOSkiPjx1c2UgeGxpbms6aHJlZj0iI3JlY3QtMCIvPjwvZz4KPGcgdHJhbnNmb3JtPSJ0cmFuc2xhdGUoMzEwNCwyNjE5KSI+PHVzZSB4bGluazpocmVmPSIjcmVjdC0wIi8+PC9nPgo8ZyB0cmFuc2Zvcm09InRyYW5zbGF0ZSgzMjAxLDI2MTkpIj48dXNlIHhsaW5rOmhyZWY9IiNyZWN0LTAiLz48L2c+CjxnIHRyYW5zZm9ybT0idHJhbnNsYXRlKDMyOTgsMjYxOSkiPjx1c2UgeGxpbms6aHJlZj0iI3JlY3QtMCIvPjwvZz4KPGcgdHJhbnNmb3JtPSJ0cmFuc2xhdGUoMzM5NSwyNjE5KSI+PHVzZSB4bGluazpocmVmPSIjcmVjdC0wIi8+PC9nPgo8ZyB0cmFuc2Zvcm09InRyYW5zbGF0ZSgzNDkyLDI2MTkpIj48dXNlIHhsaW5rOmhyZWY9IiNyZWN0LTAiLz48L2c+CjxnIHRyYW5zZm9ybT0idHJhbnNsYXRlKDM1ODksMjYxOSkiPjx1c2UgeGxpbms6aHJlZj0iI3JlY3QtMCIvPjwvZz4KPGcgdHJhbnNmb3JtPSJ0cmFuc2xhdGUoMzY4NiwyNjE5KSI+PHVzZSB4bGluazpocmVmPSIjcmVjdC0wIi8+PC9nPgo8ZyB0cmFuc2Zvcm09InRyYW5zbGF0ZSgzNzgzLDI2MTkpIj48dXNlIHhsaW5rOmhyZWY9IiNyZWN0LTAiLz48L2c+CjxnIHRyYW5zZm9ybT0idHJhbnNsYXRlKDM4ODAsMjYxOSkiPjx1c2UgeGxpbms6aHJlZj0iI3JlY3QtMCIvPjwvZz4KPGcgdHJhbnNmb3JtPSJ0cmFuc2xhdGUoMzk3NywyNjE5KSI+PHVzZSB4bGluazpocmVmPSIjcmVjdC0wIi8+PC9nPgo8ZyB0cmFuc2Zvcm09InRyYW5zbGF0ZSg0MDc0LDI2MTkpIj48dXNlIHhsaW5rOmhyZWY9IiNyZWN0LTAiLz48L2c+CjxnIHRyYW5zZm9ybT0idHJhbnNsYXRlKDQxNzEsMjYxOSkiPjx1c2UgeGxpbms6aHJlZj0iI2x0LTAiLz48L2c+CjxnIHRyYW5zZm9ybT0idHJhbnNsYXRlKDQzNjUsMjYxOSkiPjx1c2UgeGxpbms6aHJlZj0iI2ItMCIvPjwvZz4KPGcgdHJhbnNmb3JtPSJ0cmFuc2xhdGUoNDU1OSwyNjE5KSI+PHVzZSB4bGluazpocmVmPSIjbl9yYi0wIi8+PC9nPgo8ZyB0cmFuc2Zvcm09InRyYW5zbGF0ZSg0NjU2LDI2MTkpIj48dXNlIHhsaW5rOmhyZWY9IiNyZWN0LTAiLz48L2c+CjxnIHRyYW5zZm9ybT0idHJhbnNsYXRlKDAsMjcxNikiPjx1c2UgeGxpbms6aHJlZj0iI3J0LTAiLz48L2c+CjxnIHRyYW5zZm9ybT0idHJhbnNsYXRlKDk3LDI3MTYpIj48dXNlIHhsaW5rOmhyZWY9IiNyZWN0LTAiLz48L2c+CjxnIHRyYW5zZm9ybT0idHJhbnNsYXRlKDM4OCwyNzE2KSI+PHVzZSB4bGluazpocmVmPSIjdC0wIi8+PC9nPgo8ZyB0cmFuc2Zvcm09InRyYW5zbGF0ZSg1ODIsMjcxNikiPjx1c2UgeGxpbms6aHJlZj0iI3ItMCIvPjwvZz4KPGcgdHJhbnNmb3JtPSJ0cmFuc2xhdGUoNjc5LDI3MTYpIj48dXNlIHhsaW5rOmhyZWY9IiNsdC0wIi8+PC9nPgo8ZyB0cmFuc2Zvcm09InRyYW5zbGF0ZSgxMDY3LDI3MTYpIj48dXNlIHhsaW5rOmhyZWY9IiNyZWN0LTAiLz48L2c+CjxnIHRyYW5zZm9ybT0idHJhbnNsYXRlKDExNjQsMjcxNikiPjx1c2UgeGxpbms6aHJlZj0iI3JlY3QtMCIvPjwvZz4KPGcgdHJhbnNmb3JtPSJ0cmFuc2xhdGUoMTI2MSwyNzE2KSI+PHVzZSB4bGluazpocmVmPSIjcmVjdC0wIi8+PC9nPgo8ZyB0cmFuc2Zvcm09InRyYW5zbGF0ZSgxMzU4LDI3MTYpIj48dXNlIHhsaW5rOmhyZWY9IiNyZWN0LTAiLz48L2c+CjxnIHRyYW5zZm9ybT0idHJhbnNsYXRlKDE1NTIsMjcxNikiPjx1c2UgeGxpbms6aHJlZj0iI25fcmItMCIvPjwvZz4KPGcgdHJhbnNmb3JtPSJ0cmFuc2xhdGUoMTY0OSwyNzE2KSI+PHVzZSB4bGluazpocmVmPSIjcmItMCIvPjwvZz4KPGcgdHJhbnNmb3JtPSJ0cmFuc2xhdGUoMTc0NiwyNzE2KSI+PHVzZSB4bGluazpocmVmPSIjcmVjdC0wIi8+PC9nPgo8ZyB0cmFuc2Zvcm09InRyYW5zbGF0ZSgxODQzLDI3MTYpIj48dXNlIHhsaW5rOmhyZWY9IiNyZWN0LTAiLz48L2c+CjxnIHRyYW5zZm9ybT0idHJhbnNsYXRlKDE5NDAsMjcxNikiPjx1c2UgeGxpbms6aHJlZj0iI3JlY3QtMCIvPjwvZz4KPGcgdHJhbnNmb3JtPSJ0cmFuc2xhdGUoMjAzNywyNzE2KSI+PHVzZSB4bGluazpocmVmPSIjcmVjdC0wIi8+PC9nPgo8ZyB0cmFuc2Zvcm09InRyYW5zbGF0ZSgyNDI1LDI3MTYpIj48dXNlIHhsaW5rOmhyZWY9IiNuX3JiLTAiLz48L2c+CjxnIHRyYW5zZm9ybT0idHJhbnNsYXRlKDI1MjIsMjcxNikiPjx1c2UgeGxpbms6aHJlZj0iI3JlY3QtMCIvPjwvZz4KPGcgdHJhbnNmb3JtPSJ0cmFuc2xhdGUoMjYxOSwyNzE2KSI+PHVzZSB4bGluazpocmVmPSIjcmVjdC0wIi8+PC9nPgo8ZyB0cmFuc2Zvcm09InRyYW5zbGF0ZSgyNzE2LDI3MTYpIj48dXNlIHhsaW5rOmhyZWY9IiNsLTAiLz48L2c+CjxnIHRyYW5zZm9ybT0idHJhbnNsYXRlKDI5MTAsMjcxNikiPjx1c2UgeGxpbms6aHJlZj0iI3QtMCIvPjwvZz4KPGcgdHJhbnNmb3JtPSJ0cmFuc2xhdGUoMzEwNCwyNzE2KSI+PHVzZSB4bGluazpocmVmPSIjdC0wIi8+PC9nPgo8ZyB0cmFuc2Zvcm09InRyYW5zbGF0ZSgzNDkyLDI3MTYpIj48dXNlIHhsaW5rOmhyZWY9IiN0LTAiLz48L2c+CjxnIHRyYW5zZm9ybT0idHJhbnNsYXRlKDM3ODMsMjcxNikiPjx1c2UgeGxpbms6aHJlZj0iI3QtMCIvPjwvZz4KPGcgdHJhbnNmb3JtPSJ0cmFuc2xhdGUoNDA3NCwyNzE2KSI+PHVzZSB4bGluazpocmVmPSIjcmVjdC0wIi8+PC9nPgo8ZyB0cmFuc2Zvcm09InRyYW5zbGF0ZSg0MzY1LDI3MTYpIj48dXNlIHhsaW5rOmhyZWY9IiNyZWN0LTAiLz48L2c+CjxnIHRyYW5zZm9ybT0idHJhbnNsYXRlKDQ1NTksMjcxNikiPjx1c2UgeGxpbms6aHJlZj0iI3ItMCIvPjwvZz4KPGcgdHJhbnNmb3JtPSJ0cmFuc2xhdGUoNDY1NiwyNzE2KSI+PHVzZSB4bGluazpocmVmPSIjcmVjdC0wIi8+PC9nPgo8ZyB0cmFuc2Zvcm09InRyYW5zbGF0ZSg5NywyODEzKSI+PHVzZSB4bGluazpocmVmPSIjdC0wIi8+PC9nPgo8ZyB0cmFuc2Zvcm09InRyYW5zbGF0ZSgxOTQsMjgxMykiPjx1c2UgeGxpbms6aHJlZj0iI25fcmItMCIvPjwvZz4KPGcgdHJhbnNmb3JtPSJ0cmFuc2xhdGUoMjkxLDI4MTMpIj48dXNlIHhsaW5rOmhyZWY9IiNiLTAiLz48L2c+CjxnIHRyYW5zZm9ybT0idHJhbnNsYXRlKDQ4NSwyODEzKSI+PHVzZSB4bGluazpocmVmPSIjZW1wdHktMCIvPjwvZz4KPGcgdHJhbnNmb3JtPSJ0cmFuc2xhdGUoNzc2LDI4MTMpIj48dXNlIHhsaW5rOmhyZWY9IiNyYi0wIi8+PC9nPgo8ZyB0cmFuc2Zvcm09InRyYW5zbGF0ZSg4NzMsMjgxMykiPjx1c2UgeGxpbms6aHJlZj0iI2wtMCIvPjwvZz4KPGcgdHJhbnNmb3JtPSJ0cmFuc2xhdGUoOTcwLDI4MTMpIj48dXNlIHhsaW5rOmhyZWY9IiNuX3JiLTAiLz48L2c+CjxnIHRyYW5zZm9ybT0idHJhbnNsYXRlKDEwNjcsMjgxMykiPjx1c2UgeGxpbms6aHJlZj0iI3JlY3QtMCIvPjwvZz4KPGcgdHJhbnNmb3JtPSJ0cmFuc2xhdGUoMTM1OCwyODEzKSI+PHVzZSB4bGluazpocmVmPSIjdC0wIi8+PC9nPgo8ZyB0cmFuc2Zvcm09InRyYW5zbGF0ZSgxNTUyLDI4MTMpIj48dXNlIHhsaW5rOmhyZWY9IiNyLTAiLz48L2c+CjxnIHRyYW5zZm9ybT0idHJhbnNsYXRlKDE2NDksMjgxMykiPjx1c2UgeGxpbms6aHJlZj0iI2x0LTAiLz48L2c+CjxnIHRyYW5zZm9ybT0idHJhbnNsYXRlKDE5NDAsMjgxMykiPjx1c2UgeGxpbms6aHJlZj0iI3JlY3QtMCIvPjwvZz4KPGcgdHJhbnNmb3JtPSJ0cmFuc2xhdGUoMjAzNywyODEzKSI+PHVzZSB4bGluazpocmVmPSIjcmVjdC0wIi8+PC9nPgo8ZyB0cmFuc2Zvcm09InRyYW5zbGF0ZSgyMzI4LDI4MTMpIj48dXNlIHhsaW5rOmhyZWY9IiNyYi0wIi8+PC9nPgo8ZyB0cmFuc2Zvcm09InRyYW5zbGF0ZSgyNDI1LDI4MTMpIj48dXNlIHhsaW5rOmhyZWY9IiNyZWN0LTAiLz48L2c+CjxnIHRyYW5zZm9ybT0idHJhbnNsYXRlKDI1MjIsMjgxMykiPjx1c2UgeGxpbms6aHJlZj0iI2x0LTAiLz48L2c+CjxnIHRyYW5zZm9ybT0idHJhbnNsYXRlKDI4MTMsMjgxMykiPjx1c2UgeGxpbms6aHJlZj0iI2VtcHR5LTAiLz48L2c+CjxnIHRyYW5zZm9ybT0idHJhbnNsYXRlKDI5MTAsMjgxMykiPjx1c2UgeGxpbms6aHJlZj0iI25fcmItMCIvPjwvZz4KPGcgdHJhbnNmb3JtPSJ0cmFuc2xhdGUoMzAwNywyODEzKSI+PHVzZSB4bGluazpocmVmPSIjYi0wIi8+PC9nPgo8ZyB0cmFuc2Zvcm09InRyYW5zbGF0ZSgzMTA0LDI4MTMpIj48dXNlIHhsaW5rOmhyZWY9IiNuX3JiLTAiLz48L2c+CjxnIHRyYW5zZm9ybT0idHJhbnNsYXRlKDMyMDEsMjgxMykiPjx1c2UgeGxpbms6aHJlZj0iI2ItMCIvPjwvZz4KPGcgdHJhbnNmb3JtPSJ0cmFuc2xhdGUoMzM5NSwyODEzKSI+PHVzZSB4bGluazpocmVmPSIjYi0wIi8+PC9nPgo8ZyB0cmFuc2Zvcm09InRyYW5zbGF0ZSgzNTg5LDI4MTMpIj48dXNlIHhsaW5rOmhyZWY9IiNlbXB0eS0wIi8+PC9nPgo8ZyB0cmFuc2Zvcm09InRyYW5zbGF0ZSgzODgwLDI4MTMpIj48dXNlIHhsaW5rOmhyZWY9IiNyLTAiLz48L2c+CjxnIHRyYW5zZm9ybT0idHJhbnNsYXRlKDM5NzcsMjgxMykiPjx1c2UgeGxpbms6aHJlZj0iI3JlY3QtMCIvPjwvZz4KPGcgdHJhbnNmb3JtPSJ0cmFuc2xhdGUoNDA3NCwyODEzKSI+PHVzZSB4bGluazpocmVmPSIjcmVjdC0wIi8+PC9nPgo8ZyB0cmFuc2Zvcm09InRyYW5zbGF0ZSg0MTcxLDI4MTMpIj48dXNlIHhsaW5rOmhyZWY9IiNsYi0wIi8+PC9nPgo8ZyB0cmFuc2Zvcm09InRyYW5zbGF0ZSg0MzY1LDI4MTMpIj48dXNlIHhsaW5rOmhyZWY9IiNydC0wIi8+PC9nPgo8ZyB0cmFuc2Zvcm09InRyYW5zbGF0ZSg0NDYyLDI4MTMpIj48dXNlIHhsaW5rOmhyZWY9IiNsLTAiLz48L2c+CjxnIHRyYW5zZm9ybT0idHJhbnNsYXRlKDQ2NTYsMjgxMykiPjx1c2UgeGxpbms6aHJlZj0iI3JlY3QtMCIvPjwvZz4KPGcgdHJhbnNmb3JtPSJ0cmFuc2xhdGUoMCwyOTEwKSI+PHVzZSB4bGluazpocmVmPSIjZW1wdHktMCIvPjwvZz4KPGcgdHJhbnNmb3JtPSJ0cmFuc2xhdGUoOTcsMjkxMCkiPjx1c2UgeGxpbms6aHJlZj0iI25fcmItMCIvPjwvZz4KPGcgdHJhbnNmb3JtPSJ0cmFuc2xhdGUoMTk0LDI5MTApIj48dXNlIHhsaW5rOmhyZWY9IiNyYi0wIi8+PC9nPgo8ZyB0cmFuc2Zvcm09InRyYW5zbGF0ZSgyOTEsMjkxMCkiPjx1c2UgeGxpbms6aHJlZj0iI2x0LTAiLz48L2c+CjxnIHRyYW5zZm9ybT0idHJhbnNsYXRlKDU4MiwyOTEwKSI+PHVzZSB4bGluazpocmVmPSIjZW1wdHktMCIvPjwvZz4KPGcgdHJhbnNmb3JtPSJ0cmFuc2xhdGUoNzc2LDI5MTApIj48dXNlIHhsaW5rOmhyZWY9IiNyZWN0LTAiLz48L2c+CjxnIHRyYW5zZm9ybT0idHJhbnNsYXRlKDk3MCwyOTEwKSI+PHVzZSB4bGluazpocmVmPSIjci0wIi8+PC9nPgo8ZyB0cmFuc2Zvcm09InRyYW5zbGF0ZSgxMDY3LDI5MTApIj48dXNlIHhsaW5rOmhyZWY9IiNsdC0wIi8+PC9nPgo8ZyB0cmFuc2Zvcm09InRyYW5zbGF0ZSgxNDU1LDI5MTApIj48dXNlIHhsaW5rOmhyZWY9IiNiLTAiLz48L2c+CjxnIHRyYW5zZm9ybT0idHJhbnNsYXRlKDE5NDAsMjkxMCkiPjx1c2UgeGxpbms6aHJlZj0iI3J0LTAiLz48L2c+CjxnIHRyYW5zZm9ybT0idHJhbnNsYXRlKDIwMzcsMjkxMCkiPjx1c2UgeGxpbms6aHJlZj0iI2x0LTAiLz48L2c+CjxnIHRyYW5zZm9ybT0idHJhbnNsYXRlKDIyMzEsMjkxMCkiPjx1c2UgeGxpbms6aHJlZj0iI25fcmItMCIvPjwvZz4KPGcgdHJhbnNmb3JtPSJ0cmFuc2xhdGUoMjMyOCwyOTEwKSI+PHVzZSB4bGluazpocmVmPSIjcmVjdC0wIi8+PC9nPgo8ZyB0cmFuc2Zvcm09InRyYW5zbGF0ZSgyNDI1LDI5MTApIj48dXNlIHhsaW5rOmhyZWY9IiNsdC0wIi8+PC9nPgo8ZyB0cmFuc2Zvcm09InRyYW5zbGF0ZSgyNjE5LDI5MTApIj48dXNlIHhsaW5rOmhyZWY9IiNyLTAiLz48L2c+CjxnIHRyYW5zZm9ybT0idHJhbnNsYXRlKDI3MTYsMjkxMCkiPjx1c2UgeGxpbms6aHJlZj0iI2xiLTAiLz48L2c+CjxnIHRyYW5zZm9ybT0idHJhbnNsYXRlKDI5MTAsMjkxMCkiPjx1c2UgeGxpbms6aHJlZj0iI3ItMCIvPjwvZz4KPGcgdHJhbnNmb3JtPSJ0cmFuc2xhdGUoMzAwNywyOTEwKSI+PHVzZSB4bGluazpocmVmPSIjcmVjdC0wIi8+PC9nPgo8ZyB0cmFuc2Zvcm09InRyYW5zbGF0ZSgzMTA0LDI5MTApIj48dXNlIHhsaW5rOmhyZWY9IiNyZWN0LTAiLz48L2c+CjxnIHRyYW5zZm9ybT0idHJhbnNsYXRlKDMyMDEsMjkxMCkiPjx1c2UgeGxpbms6aHJlZj0iI3JlY3QtMCIvPjwvZz4KPGcgdHJhbnNmb3JtPSJ0cmFuc2xhdGUoMzM5NSwyOTEwKSI+PHVzZSB4bGluazpocmVmPSIjcnQtMCIvPjwvZz4KPGcgdHJhbnNmb3JtPSJ0cmFuc2xhdGUoMzQ5MiwyOTEwKSI+PHVzZSB4bGluazpocmVmPSIjbC0wIi8+PC9nPgo8ZyB0cmFuc2Zvcm09InRyYW5zbGF0ZSgzNjg2LDI5MTApIj48dXNlIHhsaW5rOmhyZWY9IiNuX3JiLTAiLz48L2c+CjxnIHRyYW5zZm9ybT0idHJhbnNsYXRlKDM3ODMsMjkxMCkiPjx1c2UgeGxpbms6aHJlZj0iI2ItMCIvPjwvZz4KPGcgdHJhbnNmb3JtPSJ0cmFuc2xhdGUoNDA3NCwyOTEwKSI+PHVzZSB4bGluazpocmVmPSIjcmVjdC0wIi8+PC9nPgo8ZyB0cmFuc2Zvcm09InRyYW5zbGF0ZSg0MTcxLDI5MTApIj48dXNlIHhsaW5rOmhyZWY9IiNyZWN0LTAiLz48L2c+CjxnIHRyYW5zZm9ybT0idHJhbnNsYXRlKDQ1NTksMjkxMCkiPjx1c2UgeGxpbms6aHJlZj0iI25fcmItMCIvPjwvZz4KPGcgdHJhbnNmb3JtPSJ0cmFuc2xhdGUoNDY1NiwyOTEwKSI+PHVzZSB4bGluazpocmVmPSIjcmVjdC0wIi8+PC9nPgo8ZyB0cmFuc2Zvcm09InRyYW5zbGF0ZSg5NywzMDA3KSI+PHVzZSB4bGluazpocmVmPSIjci0wIi8+PC9nPgo8ZyB0cmFuc2Zvcm09InRyYW5zbGF0ZSgxOTQsMzAwNykiPjx1c2UgeGxpbms6aHJlZj0iI2x0LTAiLz48L2c+CjxnIHRyYW5zZm9ybT0idHJhbnNsYXRlKDM4OCwzMDA3KSI+PHVzZSB4bGluazpocmVmPSIjbl9yYi0wIi8+PC9nPgo8ZyB0cmFuc2Zvcm09InRyYW5zbGF0ZSg0ODUsMzAwNykiPjx1c2UgeGxpbms6aHJlZj0iI2ItMCIvPjwvZz4KPGcgdHJhbnNmb3JtPSJ0cmFuc2xhdGUoNzc2LDMwMDcpIj48dXNlIHhsaW5rOmhyZWY9IiNyZWN0LTAiLz48L2c+CjxnIHRyYW5zZm9ybT0idHJhbnNsYXRlKDExNjQsMzAwNykiPjx1c2UgeGxpbms6aHJlZj0iI3ItMCIvPjwvZz4KPGcgdHJhbnNmb3JtPSJ0cmFuc2xhdGUoMTI2MSwzMDA3KSI+PHVzZSB4bGluazpocmVmPSIjbC0wIi8+PC9nPgo8ZyB0cmFuc2Zvcm09InRyYW5zbGF0ZSgxMzU4LDMwMDcpIj48dXNlIHhsaW5rOmhyZWY9IiNuX3JiLTAiLz48L2c+CjxnIHRyYW5zZm9ybT0idHJhbnNsYXRlKDE0NTUsMzAwNykiPjx1c2UgeGxpbms6aHJlZj0iI3JlY3QtMCIvPjwvZz4KPGcgdHJhbnNmb3JtPSJ0cmFuc2xhdGUoMTY0OSwzMDA3KSI+PHVzZSB4bGluazpocmVmPSIjci0wIi8+PC9nPgo8ZyB0cmFuc2Zvcm09InRyYW5zbGF0ZSgxNzQ2LDMwMDcpIj48dXNlIHhsaW5rOmhyZWY9IiNyZWN0LTAiLz48L2c+CjxnIHRyYW5zZm9ybT0idHJhbnNsYXRlKDE4NDMsMzAwNykiPjx1c2UgeGxpbms6aHJlZj0iI2wtMCIvPjwvZz4KPGcgdHJhbnNmb3JtPSJ0cmFuc2xhdGUoMjIzMSwzMDA3KSI+PHVzZSB4bGluazpocmVmPSIjcmItMCIvPjwvZz4KPGcgdHJhbnNmb3JtPSJ0cmFuc2xhdGUoMjMyOCwzMDA3KSI+PHVzZSB4bGluazpocmVmPSIjbHQtMCIvPjwvZz4KPGcgdHJhbnNmb3JtPSJ0cmFuc2xhdGUoMjcxNiwzMDA3KSI+PHVzZSB4bGluazpocmVmPSIjcmVjdC0wIi8+PC9nPgo8ZyB0cmFuc2Zvcm09InRyYW5zbGF0ZSgyODEzLDMwMDcpIj48dXNlIHhsaW5rOmhyZWY9IiNsLTAiLz48L2c+CjxnIHRyYW5zZm9ybT0idHJhbnNsYXRlKDMyMDEsMzAwNykiPjx1c2UgeGxpbms6aHJlZj0iI3QtMCIvPjwvZz4KPGcgdHJhbnNmb3JtPSJ0cmFuc2xhdGUoMzU4OSwzMDA3KSI+PHVzZSB4bGluazpocmVmPSIjci0wIi8+PC9nPgo8ZyB0cmFuc2Zvcm09InRyYW5zbGF0ZSgzNjg2LDMwMDcpIj48dXNlIHhsaW5rOmhyZWY9IiNyZWN0LTAiLz48L2c+CjxnIHRyYW5zZm9ybT0idHJhbnNsYXRlKDM3ODMsMzAwNykiPjx1c2UgeGxpbms6aHJlZj0iI3JlY3QtMCIvPjwvZz4KPGcgdHJhbnNmb3JtPSJ0cmFuc2xhdGUoMzg4MCwzMDA3KSI+PHVzZSB4bGluazpocmVmPSIjbGItMCIvPjwvZz4KPGcgdHJhbnNmb3JtPSJ0cmFuc2xhdGUoNDA3NCwzMDA3KSI+PHVzZSB4bGluazpocmVmPSIjcmVjdC0wIi8+PC9nPgo8ZyB0cmFuc2Zvcm09InRyYW5zbGF0ZSg0MTcxLDMwMDcpIj48dXNlIHhsaW5rOmhyZWY9IiNyZWN0LTAiLz48L2c+CjxnIHRyYW5zZm9ybT0idHJhbnNsYXRlKDQyNjgsMzAwNykiPjx1c2UgeGxpbms6aHJlZj0iI3JlY3QtMCIvPjwvZz4KPGcgdHJhbnNmb3JtPSJ0cmFuc2xhdGUoNDM2NSwzMDA3KSI+PHVzZSB4bGluazpocmVmPSIjbGItMCIvPjwvZz4KPGcgdHJhbnNmb3JtPSJ0cmFuc2xhdGUoNDU1OSwzMDA3KSI+PHVzZSB4bGluazpocmVmPSIjci0wIi8+PC9nPgo8ZyB0cmFuc2Zvcm09InRyYW5zbGF0ZSg0NjU2LDMwMDcpIj48dXNlIHhsaW5rOmhyZWY9IiNsdC0wIi8+PC9nPgo8ZyB0cmFuc2Zvcm09InRyYW5zbGF0ZSgyOTEsMzEwNCkiPjx1c2UgeGxpbms6aHJlZj0iI3JiLTAiLz48L2c+CjxnIHRyYW5zZm9ybT0idHJhbnNsYXRlKDM4OCwzMTA0KSI+PHVzZSB4bGluazpocmVmPSIjcmVjdC0wIi8+PC9nPgo8ZyB0cmFuc2Zvcm09InRyYW5zbGF0ZSg0ODUsMzEwNCkiPjx1c2UgeGxpbms6aHJlZj0iI3JlY3QtMCIvPjwvZz4KPGcgdHJhbnNmb3JtPSJ0cmFuc2xhdGUoNTgyLDMxMDQpIj48dXNlIHhsaW5rOmhyZWY9IiNsLTAiLz48L2c+CjxnIHRyYW5zZm9ybT0idHJhbnNsYXRlKDc3NiwzMTA0KSI+PHVzZSB4bGluazpocmVmPSIjcmVjdC0wIi8+PC9nPgo8ZyB0cmFuc2Zvcm09InRyYW5zbGF0ZSg4NzMsMzEwNCkiPjx1c2UgeGxpbms6aHJlZj0iI2xiLTAiLz48L2c+CjxnIHRyYW5zZm9ybT0idHJhbnNsYXRlKDEwNjcsMzEwNCkiPjx1c2UgeGxpbms6aHJlZj0iI2ItMCIvPjwvZz4KPGcgdHJhbnNmb3JtPSJ0cmFuc2xhdGUoMTM1OCwzMTA0KSI+PHVzZSB4bGluazpocmVmPSIjcmItMCIvPjwvZz4KPGcgdHJhbnNmb3JtPSJ0cmFuc2xhdGUoMTQ1NSwzMTA0KSI+PHVzZSB4bGluazpocmVmPSIjbHQtMCIvPjwvZz4KPGcgdHJhbnNmb3JtPSJ0cmFuc2xhdGUoMTc0NiwzMTA0KSI+PHVzZSB4bGluazpocmVmPSIjdC0wIi8+PC9nPgo8ZyB0cmFuc2Zvcm09InRyYW5zbGF0ZSgyMTM0LDMxMDQpIj48dXNlIHhsaW5rOmhyZWY9IiNuX3JiLTAiLz48L2c+CjxnIHRyYW5zZm9ybT0idHJhbnNsYXRlKDIyMzEsMzEwNCkiPjx1c2UgeGxpbms6aHJlZj0iI3JlY3QtMCIvPjwvZz4KPGcgdHJhbnNmb3JtPSJ0cmFuc2xhdGUoMjMyOCwzMTA0KSI+PHVzZSB4bGluazpocmVmPSIjbl9yYi0wIi8+PC9nPgo8ZyB0cmFuc2Zvcm09InRyYW5zbGF0ZSgyNDI1LDMxMDQpIj48dXNlIHhsaW5rOmhyZWY9IiNyYi0wIi8+PC9nPgo8ZyB0cmFuc2Zvcm09InRyYW5zbGF0ZSgyNTIyLDMxMDQpIj48dXNlIHhsaW5rOmhyZWY9IiNyZWN0LTAiLz48L2c+CjxnIHRyYW5zZm9ybT0idHJhbnNsYXRlKDI2MTksMzEwNCkiPjx1c2UgeGxpbms6aHJlZj0iI3JlY3QtMCIvPjwvZz4KPGcgdHJhbnNmb3JtPSJ0cmFuc2xhdGUoMjcxNiwzMTA0KSI+PHVzZSB4bGluazpocmVmPSIjcmVjdC0wIi8+PC9nPgo8ZyB0cmFuc2Zvcm09InRyYW5zbGF0ZSgyOTEwLDMxMDQpIj48dXNlIHhsaW5rOmhyZWY9IiNiLTAiLz48L2c+CjxnIHRyYW5zZm9ybT0idHJhbnNsYXRlKDM3ODMsMzEwNCkiPjx1c2UgeGxpbms6aHJlZj0iI3JlY3QtMCIvPjwvZz4KPGcgdHJhbnNmb3JtPSJ0cmFuc2xhdGUoMzg4MCwzMTA0KSI+PHVzZSB4bGluazpocmVmPSIjcmVjdC0wIi8+PC9nPgo8ZyB0cmFuc2Zvcm09InRyYW5zbGF0ZSg0MDc0LDMxMDQpIj48dXNlIHhsaW5rOmhyZWY9IiNydC0wIi8+PC9nPgo8ZyB0cmFuc2Zvcm09InRyYW5zbGF0ZSg0MTcxLDMxMDQpIj48dXNlIHhsaW5rOmhyZWY9IiNsdC0wIi8+PC9nPgo8ZyB0cmFuc2Zvcm09InRyYW5zbGF0ZSg0MzY1LDMxMDQpIj48dXNlIHhsaW5rOmhyZWY9IiN0LTAiLz48L2c+CjxnIHRyYW5zZm9ybT0idHJhbnNsYXRlKDE5NCwzMjAxKSI+PHVzZSB4bGluazpocmVmPSIjbl9yYi0wIi8+PC9nPgo8ZyB0cmFuc2Zvcm09InRyYW5zbGF0ZSgyOTEsMzIwMSkiPjx1c2UgeGxpbms6aHJlZj0iI3JlY3QtMCIvPjwvZz4KPGcgdHJhbnNmb3JtPSJ0cmFuc2xhdGUoNDg1LDMyMDEpIj48dXNlIHhsaW5rOmhyZWY9IiNyZWN0LTAiLz48L2c+CjxnIHRyYW5zZm9ybT0idHJhbnNsYXRlKDc3NiwzMjAxKSI+PHVzZSB4bGluazpocmVmPSIjcnQtMCIvPjwvZz4KPGcgdHJhbnNmb3JtPSJ0cmFuc2xhdGUoODczLDMyMDEpIj48dXNlIHhsaW5rOmhyZWY9IiNyZWN0LTAiLz48L2c+CjxnIHRyYW5zZm9ybT0idHJhbnNsYXRlKDEwNjcsMzIwMSkiPjx1c2UgeGxpbms6aHJlZj0iI3QtMCIvPjwvZz4KPGcgdHJhbnNmb3JtPSJ0cmFuc2xhdGUoMTM1OCwzMjAxKSI+PHVzZSB4bGluazpocmVmPSIjdC0wIi8+PC9nPgo8ZyB0cmFuc2Zvcm09InRyYW5zbGF0ZSgxNDU1LDMyMDEpIj48dXNlIHhsaW5rOmhyZWY9IiNuX3JiLTAiLz48L2c+CjxnIHRyYW5zZm9ybT0idHJhbnNsYXRlKDE1NTIsMzIwMSkiPjx1c2UgeGxpbms6aHJlZj0iI2ItMCIvPjwvZz4KPGcgdHJhbnNmb3JtPSJ0cmFuc2xhdGUoMTg0MywzMjAxKSI+PHVzZSB4bGluazpocmVmPSIjZW1wdHktMCIvPjwvZz4KPGcgdHJhbnNmb3JtPSJ0cmFuc2xhdGUoMjAzNywzMjAxKSI+PHVzZSB4bGluazpocmVmPSIjci0wIi8+PC9nPgo8ZyB0cmFuc2Zvcm09InRyYW5zbGF0ZSgyMTM0LDMyMDEpIj48dXNlIHhsaW5rOmhyZWY9IiNyZWN0LTAiLz48L2c+CjxnIHRyYW5zZm9ybT0idHJhbnNsYXRlKDIyMzEsMzIwMSkiPjx1c2UgeGxpbms6aHJlZj0iI3JlY3QtMCIvPjwvZz4KPGcgdHJhbnNmb3JtPSJ0cmFuc2xhdGUoMjMyOCwzMjAxKSI+PHVzZSB4bGluazpocmVmPSIjcmVjdC0wIi8+PC9nPgo8ZyB0cmFuc2Zvcm09InRyYW5zbGF0ZSgyNDI1LDMyMDEpIj48dXNlIHhsaW5rOmhyZWY9IiNsdC0wIi8+PC9nPgo8ZyB0cmFuc2Zvcm09InRyYW5zbGF0ZSgyNjE5LDMyMDEpIj48dXNlIHhsaW5rOmhyZWY9IiNyZWN0LTAiLz48L2c+CjxnIHRyYW5zZm9ybT0idHJhbnNsYXRlKDI3MTYsMzIwMSkiPjx1c2UgeGxpbms6aHJlZj0iI3JlY3QtMCIvPjwvZz4KPGcgdHJhbnNmb3JtPSJ0cmFuc2xhdGUoMjkxMCwzMjAxKSI+PHVzZSB4bGluazpocmVmPSIjcmVjdC0wIi8+PC9nPgo8ZyB0cmFuc2Zvcm09InRyYW5zbGF0ZSgzMTA0LDMyMDEpIj48dXNlIHhsaW5rOmhyZWY9IiNyLTAiLz48L2c+CjxnIHRyYW5zZm9ybT0idHJhbnNsYXRlKDMyMDEsMzIwMSkiPjx1c2UgeGxpbms6aHJlZj0iI2xiLTAiLz48L2c+CjxnIHRyYW5zZm9ybT0idHJhbnNsYXRlKDM0OTIsMzIwMSkiPjx1c2UgeGxpbms6aHJlZj0iI3ItMCIvPjwvZz4KPGcgdHJhbnNmb3JtPSJ0cmFuc2xhdGUoMzU4OSwzMjAxKSI+PHVzZSB4bGluazpocmVmPSIjbGItMCIvPjwvZz4KPGcgdHJhbnNmb3JtPSJ0cmFuc2xhdGUoMzc4MywzMjAxKSI+PHVzZSB4bGluazpocmVmPSIjcnQtMCIvPjwvZz4KPGcgdHJhbnNmb3JtPSJ0cmFuc2xhdGUoMzg4MCwzMjAxKSI+PHVzZSB4bGluazpocmVmPSIjcmVjdC0wIi8+PC9nPgo8ZyB0cmFuc2Zvcm09InRyYW5zbGF0ZSgzOTc3LDMyMDEpIj48dXNlIHhsaW5rOmhyZWY9IiNsLTAiLz48L2c+CjxnIHRyYW5zZm9ybT0idHJhbnNsYXRlKDQ1NTksMzIwMSkiPjx1c2UgeGxpbms6aHJlZj0iI3ItMCIvPjwvZz4KPGcgdHJhbnNmb3JtPSJ0cmFuc2xhdGUoNDY1NiwzMjAxKSI+PHVzZSB4bGluazpocmVmPSIjbGItMCIvPjwvZz4KPGcgdHJhbnNmb3JtPSJ0cmFuc2xhdGUoMCwzMjk4KSI+PHVzZSB4bGluazpocmVmPSIjcmItMCIvPjwvZz4KPGcgdHJhbnNmb3JtPSJ0cmFuc2xhdGUoOTcsMzI5OCkiPjx1c2UgeGxpbms6aHJlZj0iI3JlY3QtMCIvPjwvZz4KPGcgdHJhbnNmb3JtPSJ0cmFuc2xhdGUoMTk0LDMyOTgpIj48dXNlIHhsaW5rOmhyZWY9IiNyZWN0LTAiLz48L2c+CjxnIHRyYW5zZm9ybT0idHJhbnNsYXRlKDI5MSwzMjk4KSI+PHVzZSB4bGluazpocmVmPSIjcmVjdC0wIi8+PC9nPgo8ZyB0cmFuc2Zvcm09InRyYW5zbGF0ZSgzODgsMzI5OCkiPjx1c2UgeGxpbms6aHJlZj0iI3JlY3QtMCIvPjwvZz4KPGcgdHJhbnNmb3JtPSJ0cmFuc2xhdGUoNDg1LDMyOTgpIj48dXNlIHhsaW5rOmhyZWY9IiNyZWN0LTAiLz48L2c+CjxnIHRyYW5zZm9ybT0idHJhbnNsYXRlKDU4MiwzMjk4KSI+PHVzZSB4bGluazpocmVmPSIjcmVjdC0wIi8+PC9nPgo8ZyB0cmFuc2Zvcm09InRyYW5zbGF0ZSg2NzksMzI5OCkiPjx1c2UgeGxpbms6aHJlZj0iI2xiLTAiLz48L2c+CjxnIHRyYW5zZm9ybT0idHJhbnNsYXRlKDg3MywzMjk4KSI+PHVzZSB4bGluazpocmVmPSIjcmVjdC0wIi8+PC9nPgo8ZyB0cmFuc2Zvcm09InRyYW5zbGF0ZSgxMDY3LDMyOTgpIj48dXNlIHhsaW5rOmhyZWY9IiNuX3JiLTAiLz48L2c+CjxnIHRyYW5zZm9ybT0idHJhbnNsYXRlKDExNjQsMzI5OCkiPjx1c2UgeGxpbms6aHJlZj0iI3JiLTAiLz48L2c+CjxnIHRyYW5zZm9ybT0idHJhbnNsYXRlKDEyNjEsMzI5OCkiPjx1c2UgeGxpbms6aHJlZj0iI2xiLTAiLz48L2c+CjxnIHRyYW5zZm9ybT0idHJhbnNsYXRlKDE0NTUsMzI5OCkiPjx1c2UgeGxpbms6aHJlZj0iI3ItMCIvPjwvZz4KPGcgdHJhbnNmb3JtPSJ0cmFuc2xhdGUoMTU1MiwzMjk4KSI+PHVzZSB4bGluazpocmVmPSIjbHQtMCIvPjwvZz4KPGcgdHJhbnNmb3JtPSJ0cmFuc2xhdGUoMTc0NiwzMjk4KSI+PHVzZSB4bGluazpocmVmPSIjZW1wdHktMCIvPjwvZz4KPGcgdHJhbnNmb3JtPSJ0cmFuc2xhdGUoMTk0MCwzMjk4KSI+PHVzZSB4bGluazpocmVmPSIjZW1wdHktMCIvPjwvZz4KPGcgdHJhbnNmb3JtPSJ0cmFuc2xhdGUoMjEzNCwzMjk4KSI+PHVzZSB4bGluazpocmVmPSIjcnQtMCIvPjwvZz4KPGcgdHJhbnNmb3JtPSJ0cmFuc2xhdGUoMjIzMSwzMjk4KSI+PHVzZSB4bGluazpocmVmPSIjcmVjdC0wIi8+PC9nPgo8ZyB0cmFuc2Zvcm09InRyYW5zbGF0ZSgyNDI1LDMyOTgpIj48dXNlIHhsaW5rOmhyZWY9IiNuX3JiLTAiLz48L2c+CjxnIHRyYW5zZm9ybT0idHJhbnNsYXRlKDI1MjIsMzI5OCkiPjx1c2UgeGxpbms6aHJlZj0iI3JiLTAiLz48L2c+CjxnIHRyYW5zZm9ybT0idHJhbnNsYXRlKDI2MTksMzI5OCkiPjx1c2UgeGxpbms6aHJlZj0iI3JlY3QtMCIvPjwvZz4KPGcgdHJhbnNmb3JtPSJ0cmFuc2xhdGUoMjcxNiwzMjk4KSI+PHVzZSB4bGluazpocmVmPSIjbHQtMCIvPjwvZz4KPGcgdHJhbnNmb3JtPSJ0cmFuc2xhdGUoMjgxMywzMjk4KSI+PHVzZSB4bGluazpocmVmPSIjbl9yYi0wIi8+PC9nPgo8ZyB0cmFuc2Zvcm09InRyYW5zbGF0ZSgyOTEwLDMyOTgpIj48dXNlIHhsaW5rOmhyZWY9IiNyZWN0LTAiLz48L2c+CjxnIHRyYW5zZm9ybT0idHJhbnNsYXRlKDMyMDEsMzI5OCkiPjx1c2UgeGxpbms6aHJlZj0iI3JlY3QtMCIvPjwvZz4KPGcgdHJhbnNmb3JtPSJ0cmFuc2xhdGUoMzU4OSwzMjk4KSI+PHVzZSB4bGluazpocmVmPSIjdC0wIi8+PC9nPgo8ZyB0cmFuc2Zvcm09InRyYW5zbGF0ZSg0MDc0LDMyOTgpIj48dXNlIHhsaW5rOmhyZWY9IiNyYi0wIi8+PC9nPgo8ZyB0cmFuc2Zvcm09InRyYW5zbGF0ZSg0MTcxLDMyOTgpIj48dXNlIHhsaW5rOmhyZWY9IiNyZWN0LTAiLz48L2c+CjxnIHRyYW5zZm9ybT0idHJhbnNsYXRlKDQyNjgsMzI5OCkiPjx1c2UgeGxpbms6aHJlZj0iI2wtMCIvPjwvZz4KPGcgdHJhbnNmb3JtPSJ0cmFuc2xhdGUoNDY1NiwzMjk4KSI+PHVzZSB4bGluazpocmVmPSIjdC0wIi8+PC9nPgo8ZyB0cmFuc2Zvcm09InRyYW5zbGF0ZSgwLDMzOTUpIj48dXNlIHhsaW5rOmhyZWY9IiNydC0wIi8+PC9nPgo8ZyB0cmFuc2Zvcm09InRyYW5zbGF0ZSg5NywzMzk1KSI+PHVzZSB4bGluazpocmVmPSIjcmVjdC0wIi8+PC9nPgo8ZyB0cmFuc2Zvcm09InRyYW5zbGF0ZSgxOTQsMzM5NSkiPjx1c2UgeGxpbms6aHJlZj0iI3JlY3QtMCIvPjwvZz4KPGcgdHJhbnNmb3JtPSJ0cmFuc2xhdGUoMjkxLDMzOTUpIj48dXNlIHhsaW5rOmhyZWY9IiNyZWN0LTAiLz48L2c+CjxnIHRyYW5zZm9ybT0idHJhbnNsYXRlKDQ4NSwzMzk1KSI+PHVzZSB4bGluazpocmVmPSIjdC0wIi8+PC9nPgo8ZyB0cmFuc2Zvcm09InRyYW5zbGF0ZSg2NzksMzM5NSkiPjx1c2UgeGxpbms6aHJlZj0iI3QtMCIvPjwvZz4KPGcgdHJhbnNmb3JtPSJ0cmFuc2xhdGUoODczLDMzOTUpIj48dXNlIHhsaW5rOmhyZWY9IiNyZWN0LTAiLz48L2c+CjxnIHRyYW5zZm9ybT0idHJhbnNsYXRlKDk3MCwzMzk1KSI+PHVzZSB4bGluazpocmVmPSIjcmVjdC0wIi8+PC9nPgo8ZyB0cmFuc2Zvcm09InRyYW5zbGF0ZSgxMDY3LDMzOTUpIj48dXNlIHhsaW5rOmhyZWY9IiNyZWN0LTAiLz48L2c+CjxnIHRyYW5zZm9ybT0idHJhbnNsYXRlKDExNjQsMzM5NSkiPjx1c2UgeGxpbms6aHJlZj0iI3JlY3QtMCIvPjwvZz4KPGcgdHJhbnNmb3JtPSJ0cmFuc2xhdGUoMTI2MSwzMzk1KSI+PHVzZSB4bGluazpocmVmPSIjbHQtMCIvPjwvZz4KPGcgdHJhbnNmb3JtPSJ0cmFuc2xhdGUoMTg0MywzMzk1KSI+PHVzZSB4bGluazpocmVmPSIjYi0wIi8+PC9nPgo8ZyB0cmFuc2Zvcm09InRyYW5zbGF0ZSgyMDM3LDMzOTUpIj48dXNlIHhsaW5rOmhyZWY9IiNlbXB0eS0wIi8+PC9nPgo8ZyB0cmFuc2Zvcm09InRyYW5zbGF0ZSgyMjMxLDMzOTUpIj48dXNlIHhsaW5rOmhyZWY9IiN0LTAiLz48L2c+CjxnIHRyYW5zZm9ybT0idHJhbnNsYXRlKDI0MjUsMzM5NSkiPjx1c2UgeGxpbms6aHJlZj0iI3ItMCIvPjwvZz4KPGcgdHJhbnNmb3JtPSJ0cmFuc2xhdGUoMjUyMiwzMzk1KSI+PHVzZSB4bGluazpocmVmPSIjbHQtMCIvPjwvZz4KPGcgdHJhbnNmb3JtPSJ0cmFuc2xhdGUoMjgxMywzMzk1KSI+PHVzZSB4bGluazpocmVmPSIjci0wIi8+PC9nPgo8ZyB0cmFuc2Zvcm09InRyYW5zbGF0ZSgyOTEwLDMzOTUpIj48dXNlIHhsaW5rOmhyZWY9IiNyZWN0LTAiLz48L2c+CjxnIHRyYW5zZm9ybT0idHJhbnNsYXRlKDMxMDQsMzM5NSkiPjx1c2UgeGxpbms6aHJlZj0iI3JiLTAiLz48L2c+CjxnIHRyYW5zZm9ybT0idHJhbnNsYXRlKDMyMDEsMzM5NSkiPjx1c2UgeGxpbms6aHJlZj0iI2x0LTAiLz48L2c+CjxnIHRyYW5zZm9ybT0idHJhbnNsYXRlKDMzOTUsMzM5NSkiPjx1c2UgeGxpbms6aHJlZj0iI2VtcHR5LTAiLz48L2c+CjxnIHRyYW5zZm9ybT0idHJhbnNsYXRlKDM2ODYsMzM5NSkiPjx1c2UgeGxpbms6aHJlZj0iI25fcmItMCIvPjwvZz4KPGcgdHJhbnNmb3JtPSJ0cmFuc2xhdGUoMzc4MywzMzk1KSI+PHVzZSB4bGluazpocmVmPSIjcmItMCIvPjwvZz4KPGcgdHJhbnNmb3JtPSJ0cmFuc2xhdGUoMzg4MCwzMzk1KSI+PHVzZSB4bGluazpocmVmPSIjbC0wIi8+PC9nPgo8ZyB0cmFuc2Zvcm09InRyYW5zbGF0ZSg0MDc0LDMzOTUpIj48dXNlIHhsaW5rOmhyZWY9IiNydC0wIi8+PC9nPgo8ZyB0cmFuc2Zvcm09InRyYW5zbGF0ZSg0MTcxLDMzOTUpIj48dXNlIHhsaW5rOmhyZWY9IiNyZWN0LTAiLz48L2c+CjxnIHRyYW5zZm9ybT0idHJhbnNsYXRlKDQzNjUsMzM5NSkiPjx1c2UgeGxpbms6aHJlZj0iI2ItMCIvPjwvZz4KPGcgdHJhbnNmb3JtPSJ0cmFuc2xhdGUoOTcsMzQ5MikiPjx1c2UgeGxpbms6aHJlZj0iI3J0LTAiLz48L2c+CjxnIHRyYW5zZm9ybT0idHJhbnNsYXRlKDE5NCwzNDkyKSI+PHVzZSB4bGluazpocmVmPSIjcmVjdC0wIi8+PC9nPgo8ZyB0cmFuc2Zvcm09InRyYW5zbGF0ZSgyOTEsMzQ5MikiPjx1c2UgeGxpbms6aHJlZj0iI3JlY3QtMCIvPjwvZz4KPGcgdHJhbnNmb3JtPSJ0cmFuc2xhdGUoMzg4LDM0OTIpIj48dXNlIHhsaW5rOmhyZWY9IiNsYi0wIi8+PC9nPgo8ZyB0cmFuc2Zvcm09InRyYW5zbGF0ZSg1ODIsMzQ5MikiPjx1c2UgeGxpbms6aHJlZj0iI2VtcHR5LTAiLz48L2c+CjxnIHRyYW5zZm9ybT0idHJhbnNsYXRlKDg3MywzNDkyKSI+PHVzZSB4bGluazpocmVmPSIjcmVjdC0wIi8+PC9nPgo8ZyB0cmFuc2Zvcm09InRyYW5zbGF0ZSg5NzAsMzQ5MikiPjx1c2UgeGxpbms6aHJlZj0iI3JlY3QtMCIvPjwvZz4KPGcgdHJhbnNmb3JtPSJ0cmFuc2xhdGUoMTA2NywzNDkyKSI+PHVzZSB4bGluazpocmVmPSIjcmVjdC0wIi8+PC9nPgo8ZyB0cmFuc2Zvcm09InRyYW5zbGF0ZSgxMTY0LDM0OTIpIj48dXNlIHhsaW5rOmhyZWY9IiNyZWN0LTAiLz48L2c+CjxnIHRyYW5zZm9ybT0idHJhbnNsYXRlKDEzNTgsMzQ5MikiPjx1c2UgeGxpbms6aHJlZj0iI25fcmItMCIvPjwvZz4KPGcgdHJhbnNmb3JtPSJ0cmFuc2xhdGUoMTQ1NSwzNDkyKSI+PHVzZSB4bGluazpocmVmPSIjcmItMCIvPjwvZz4KPGcgdHJhbnNmb3JtPSJ0cmFuc2xhdGUoMTU1MiwzNDkyKSI+PHVzZSB4bGluazpocmVmPSIjcmVjdC0wIi8+PC9nPgo8ZyB0cmFuc2Zvcm09InRyYW5zbGF0ZSgxNjQ5LDM0OTIpIj48dXNlIHhsaW5rOmhyZWY9IiNsLTAiLz48L2c+CjxnIHRyYW5zZm9ybT0idHJhbnNsYXRlKDE4NDMsMzQ5MikiPjx1c2UgeGxpbms6aHJlZj0iI3JlY3QtMCIvPjwvZz4KPGcgdHJhbnNmb3JtPSJ0cmFuc2xhdGUoMjcxNiwzNDkyKSI+PHVzZSB4bGluazpocmVmPSIjYi0wIi8+PC9nPgo8ZyB0cmFuc2Zvcm09InRyYW5zbGF0ZSgyODEzLDM0OTIpIj48dXNlIHhsaW5rOmhyZWY9IiNuX3JiLTAiLz48L2c+CjxnIHRyYW5zZm9ybT0idHJhbnNsYXRlKDI5MTAsMzQ5MikiPjx1c2UgeGxpbms6aHJlZj0iI3JlY3QtMCIvPjwvZz4KPGcgdHJhbnNmb3JtPSJ0cmFuc2xhdGUoMzEwNCwzNDkyKSI+PHVzZSB4bGluazpocmVmPSIjdC0wIi8+PC9nPgo8ZyB0cmFuc2Zvcm09InRyYW5zbGF0ZSgzMjk4LDM0OTIpIj48dXNlIHhsaW5rOmhyZWY9IiNlbXB0eS0wIi8+PC9nPgo8ZyB0cmFuc2Zvcm09InRyYW5zbGF0ZSgzNDkyLDM0OTIpIj48dXNlIHhsaW5rOmhyZWY9IiNlbXB0eS0wIi8+PC9nPgo8ZyB0cmFuc2Zvcm09InRyYW5zbGF0ZSgzNjg2LDM0OTIpIj48dXNlIHhsaW5rOmhyZWY9IiNyLTAiLz48L2c+CjxnIHRyYW5zZm9ybT0idHJhbnNsYXRlKDM3ODMsMzQ5MikiPjx1c2UgeGxpbms6aHJlZj0iI3JlY3QtMCIvPjwvZz4KPGcgdHJhbnNmb3JtPSJ0cmFuc2xhdGUoNDE3MSwzNDkyKSI+PHVzZSB4bGluazpocmVmPSIjcmVjdC0wIi8+PC9nPgo8ZyB0cmFuc2Zvcm09InRyYW5zbGF0ZSg0MzY1LDM0OTIpIj48dXNlIHhsaW5rOmhyZWY9IiN0LTAiLz48L2c+CjxnIHRyYW5zZm9ybT0idHJhbnNsYXRlKDQ2NTYsMzQ5MikiPjx1c2UgeGxpbms6aHJlZj0iI2ItMCIvPjwvZz4KPGcgdHJhbnNmb3JtPSJ0cmFuc2xhdGUoMCwzNTg5KSI+PHVzZSB4bGluazpocmVmPSIjZW1wdHktMCIvPjwvZz4KPGcgdHJhbnNmb3JtPSJ0cmFuc2xhdGUoMTk0LDM1ODkpIj48dXNlIHhsaW5rOmhyZWY9IiNydC0wIi8+PC9nPgo8ZyB0cmFuc2Zvcm09InRyYW5zbGF0ZSgyOTEsMzU4OSkiPjx1c2UgeGxpbms6aHJlZj0iI3JlY3QtMCIvPjwvZz4KPGcgdHJhbnNmb3JtPSJ0cmFuc2xhdGUoMzg4LDM1ODkpIj48dXNlIHhsaW5rOmhyZWY9IiNsdC0wIi8+PC9nPgo8ZyB0cmFuc2Zvcm09InRyYW5zbGF0ZSg2NzksMzU4OSkiPjx1c2UgeGxpbms6aHJlZj0iI2VtcHR5LTAiLz48L2c+CjxnIHRyYW5zZm9ybT0idHJhbnNsYXRlKDg3MywzNTg5KSI+PHVzZSB4bGluazpocmVmPSIjcnQtMCIvPjwvZz4KPGcgdHJhbnNmb3JtPSJ0cmFuc2xhdGUoOTcwLDM1ODkpIj48dXNlIHhsaW5rOmhyZWY9IiNsdC0wIi8+PC9nPgo8ZyB0cmFuc2Zvcm09InRyYW5zbGF0ZSgxMTY0LDM1ODkpIj48dXNlIHhsaW5rOmhyZWY9IiNydC0wIi8+PC9nPgo8ZyB0cmFuc2Zvcm09InRyYW5zbGF0ZSgxMjYxLDM1ODkpIj48dXNlIHhsaW5rOmhyZWY9IiNyZWN0LTAiLz48L2c+CjxnIHRyYW5zZm9ybT0idHJhbnNsYXRlKDEzNTgsMzU4OSkiPjx1c2UgeGxpbms6aHJlZj0iI3JlY3QtMCIvPjwvZz4KPGcgdHJhbnNmb3JtPSJ0cmFuc2xhdGUoMTQ1NSwzNTg5KSI+PHVzZSB4bGluazpocmVmPSIjcmVjdC0wIi8+PC9nPgo8ZyB0cmFuc2Zvcm09InRyYW5zbGF0ZSgxNTUyLDM1ODkpIj48dXNlIHhsaW5rOmhyZWY9IiNyZWN0LTAiLz48L2c+CjxnIHRyYW5zZm9ybT0idHJhbnNsYXRlKDE3NDYsMzU4OSkiPjx1c2UgeGxpbms6aHJlZj0iI25fcmItMCIvPjwvZz4KPGcgdHJhbnNmb3JtPSJ0cmFuc2xhdGUoMTg0MywzNTg5KSI+PHVzZSB4bGluazpocmVmPSIjcmVjdC0wIi8+PC9nPgo8ZyB0cmFuc2Zvcm09InRyYW5zbGF0ZSgxOTQwLDM1ODkpIj48dXNlIHhsaW5rOmhyZWY9IiNyZWN0LTAiLz48L2c+CjxnIHRyYW5zZm9ybT0idHJhbnNsYXRlKDIwMzcsMzU4OSkiPjx1c2UgeGxpbms6aHJlZj0iI2wtMCIvPjwvZz4KPGcgdHJhbnNmb3JtPSJ0cmFuc2xhdGUoMjIzMSwzNTg5KSI+PHVzZSB4bGluazpocmVmPSIjbl9yYi0wIi8+PC9nPgo8ZyB0cmFuc2Zvcm09InRyYW5zbGF0ZSgyMzI4LDM1ODkpIj48dXNlIHhsaW5rOmhyZWY9IiNiLTAiLz48L2c+CjxnIHRyYW5zZm9ybT0idHJhbnNsYXRlKDI1MjIsMzU4OSkiPjx1c2UgeGxpbms6aHJlZj0iI2VtcHR5LTAiLz48L2c+CjxnIHRyYW5zZm9ybT0idHJhbnNsYXRlKDI2MTksMzU4OSkiPjx1c2UgeGxpbms6aHJlZj0iI25fcmItMCIvPjwvZz4KPGcgdHJhbnNmb3JtPSJ0cmFuc2xhdGUoMjcxNiwzNTg5KSI+PHVzZSB4bGluazpocmVmPSIjcmVjdC0wIi8+PC9nPgo8ZyB0cmFuc2Zvcm09InRyYW5zbGF0ZSgyODEzLDM1ODkpIj48dXNlIHhsaW5rOmhyZWY9IiNyZWN0LTAiLz48L2c+CjxnIHRyYW5zZm9ybT0idHJhbnNsYXRlKDI5MTAsMzU4OSkiPjx1c2UgeGxpbms6aHJlZj0iI3JlY3QtMCIvPjwvZz4KPGcgdHJhbnNmb3JtPSJ0cmFuc2xhdGUoMzIwMSwzNTg5KSI+PHVzZSB4bGluazpocmVmPSIjYi0wIi8+PC9nPgo8ZyB0cmFuc2Zvcm09InRyYW5zbGF0ZSgzNDkyLDM1ODkpIj48dXNlIHhsaW5rOmhyZWY9IiNuX3JiLTAiLz48L2c+CjxnIHRyYW5zZm9ybT0idHJhbnNsYXRlKDM1ODksMzU4OSkiPjx1c2UgeGxpbms6aHJlZj0iI2ItMCIvPjwvZz4KPGcgdHJhbnNmb3JtPSJ0cmFuc2xhdGUoMzc4MywzNTg5KSI+PHVzZSB4bGluazpocmVmPSIjcnQtMCIvPjwvZz4KPGcgdHJhbnNmb3JtPSJ0cmFuc2xhdGUoMzg4MCwzNTg5KSI+PHVzZSB4bGluazpocmVmPSIjbC0wIi8+PC9nPgo8ZyB0cmFuc2Zvcm09InRyYW5zbGF0ZSg0MDc0LDM1ODkpIj48dXNlIHhsaW5rOmhyZWY9IiNuX3JiLTAiLz48L2c+CjxnIHRyYW5zZm9ybT0idHJhbnNsYXRlKDQxNzEsMzU4OSkiPjx1c2UgeGxpbms6aHJlZj0iI3JlY3QtMCIvPjwvZz4KPGcgdHJhbnNmb3JtPSJ0cmFuc2xhdGUoNDY1NiwzNTg5KSI+PHVzZSB4bGluazpocmVmPSIjcmVjdC0wIi8+PC9nPgo8ZyB0cmFuc2Zvcm09InRyYW5zbGF0ZSg5NywzNjg2KSI+PHVzZSB4bGluazpocmVmPSIjYi0wIi8+PC9nPgo8ZyB0cmFuc2Zvcm09InRyYW5zbGF0ZSg0ODUsMzY4NikiPjx1c2UgeGxpbms6aHJlZj0iI3ItMCIvPjwvZz4KPGcgdHJhbnNmb3JtPSJ0cmFuc2xhdGUoNTgyLDM2ODYpIj48dXNlIHhsaW5rOmhyZWY9IiNsLTAiLz48L2c+CjxnIHRyYW5zZm9ybT0idHJhbnNsYXRlKDc3NiwzNjg2KSI+PHVzZSB4bGluazpocmVmPSIjZW1wdHktMCIvPjwvZz4KPGcgdHJhbnNmb3JtPSJ0cmFuc2xhdGUoMTM1OCwzNjg2KSI+PHVzZSB4bGluazpocmVmPSIjcnQtMCIvPjwvZz4KPGcgdHJhbnNmb3JtPSJ0cmFuc2xhdGUoMTQ1NSwzNjg2KSI+PHVzZSB4bGluazpocmVmPSIjcmVjdC0wIi8+PC9nPgo8ZyB0cmFuc2Zvcm09InRyYW5zbGF0ZSgxNTUyLDM2ODYpIj48dXNlIHhsaW5rOmhyZWY9IiNyZWN0LTAiLz48L2c+CjxnIHRyYW5zZm9ybT0idHJhbnNsYXRlKDE2NDksMzY4NikiPjx1c2UgeGxpbms6aHJlZj0iI3JlY3QtMCIvPjwvZz4KPGcgdHJhbnNmb3JtPSJ0cmFuc2xhdGUoMTc0NiwzNjg2KSI+PHVzZSB4bGluazpocmVmPSIjcmVjdC0wIi8+PC9nPgo8ZyB0cmFuc2Zvcm09InRyYW5zbGF0ZSgxODQzLDM2ODYpIj48dXNlIHhsaW5rOmhyZWY9IiNyZWN0LTAiLz48L2c+CjxnIHRyYW5zZm9ybT0idHJhbnNsYXRlKDE5NDAsMzY4NikiPjx1c2UgeGxpbms6aHJlZj0iI3JlY3QtMCIvPjwvZz4KPGcgdHJhbnNmb3JtPSJ0cmFuc2xhdGUoMjAzNywzNjg2KSI+PHVzZSB4bGluazpocmVmPSIjbl9yYi0wIi8+PC9nPgo8ZyB0cmFuc2Zvcm09InRyYW5zbGF0ZSgyMTM0LDM2ODYpIj48dXNlIHhsaW5rOmhyZWY9IiNyYi0wIi8+PC9nPgo8ZyB0cmFuc2Zvcm09InRyYW5zbGF0ZSgyMjMxLDM2ODYpIj48dXNlIHhsaW5rOmhyZWY9IiNyZWN0LTAiLz48L2c+CjxnIHRyYW5zZm9ybT0idHJhbnNsYXRlKDIzMjgsMzY4NikiPjx1c2UgeGxpbms6aHJlZj0iI2x0LTAiLz48L2c+CjxnIHRyYW5zZm9ybT0idHJhbnNsYXRlKDI2MTksMzY4NikiPjx1c2UgeGxpbms6aHJlZj0iI3JiLTAiLz48L2c+CjxnIHRyYW5zZm9ybT0idHJhbnNsYXRlKDI3MTYsMzY4NikiPjx1c2UgeGxpbms6aHJlZj0iI3JlY3QtMCIvPjwvZz4KPGcgdHJhbnNmb3JtPSJ0cmFuc2xhdGUoMjgxMywzNjg2KSI+PHVzZSB4bGluazpocmVmPSIjcmVjdC0wIi8+PC9nPgo8ZyB0cmFuc2Zvcm09InRyYW5zbGF0ZSgyOTEwLDM2ODYpIj48dXNlIHhsaW5rOmhyZWY9IiNyZWN0LTAiLz48L2c+CjxnIHRyYW5zZm9ybT0idHJhbnNsYXRlKDMyMDEsMzY4NikiPjx1c2UgeGxpbms6aHJlZj0iI3QtMCIvPjwvZz4KPGcgdHJhbnNmb3JtPSJ0cmFuc2xhdGUoMzQ5MiwzNjg2KSI+PHVzZSB4bGluazpocmVmPSIjcmItMCIvPjwvZz4KPGcgdHJhbnNmb3JtPSJ0cmFuc2xhdGUoMzU4OSwzNjg2KSI+PHVzZSB4bGluazpocmVmPSIjbHQtMCIvPjwvZz4KPGcgdHJhbnNmb3JtPSJ0cmFuc2xhdGUoNDA3NCwzNjg2KSI+PHVzZSB4bGluazpocmVmPSIjcmItMCIvPjwvZz4KPGcgdHJhbnNmb3JtPSJ0cmFuc2xhdGUoNDE3MSwzNjg2KSI+PHVzZSB4bGluazpocmVmPSIjcmVjdC0wIi8+PC9nPgo8ZyB0cmFuc2Zvcm09InRyYW5zbGF0ZSg0NjU2LDM2ODYpIj48dXNlIHhsaW5rOmhyZWY9IiN0LTAiLz48L2c+CjxnIHRyYW5zZm9ybT0idHJhbnNsYXRlKDAsMzc4MykiPjx1c2UgeGxpbms6aHJlZj0iI25fcmItMCIvPjwvZz4KPGcgdHJhbnNmb3JtPSJ0cmFuc2xhdGUoOTcsMzc4MykiPjx1c2UgeGxpbms6aHJlZj0iI3JlY3QtMCIvPjwvZz4KPGcgdHJhbnNmb3JtPSJ0cmFuc2xhdGUoMTk0LDM3ODMpIj48dXNlIHhsaW5rOmhyZWY9IiNyZWN0LTAiLz48L2c+CjxnIHRyYW5zZm9ybT0idHJhbnNsYXRlKDI5MSwzNzgzKSI+PHVzZSB4bGluazpocmVmPSIjbC0wIi8+PC9nPgo8ZyB0cmFuc2Zvcm09InRyYW5zbGF0ZSg3NzYsMzc4MykiPjx1c2UgeGxpbms6aHJlZj0iI25fcmItMCIvPjwvZz4KPGcgdHJhbnNmb3JtPSJ0cmFuc2xhdGUoODczLDM3ODMpIj48dXNlIHhsaW5rOmhyZWY9IiNyYi0wIi8+PC9nPgo8ZyB0cmFuc2Zvcm09InRyYW5zbGF0ZSg5NzAsMzc4MykiPjx1c2UgeGxpbms6aHJlZj0iI3JlY3QtMCIvPjwvZz4KPGcgdHJhbnNmb3JtPSJ0cmFuc2xhdGUoMTA2NywzNzgzKSI+PHVzZSB4bGluazpocmVmPSIjcmVjdC0wIi8+PC9nPgo8ZyB0cmFuc2Zvcm09InRyYW5zbGF0ZSgxMTY0LDM3ODMpIj48dXNlIHhsaW5rOmhyZWY9IiNyZWN0LTAiLz48L2c+CjxnIHRyYW5zZm9ybT0idHJhbnNsYXRlKDEyNjEsMzc4MykiPjx1c2UgeGxpbms6aHJlZj0iI2xiLTAiLz48L2c+CjxnIHRyYW5zZm9ybT0idHJhbnNsYXRlKDE0NTUsMzc4MykiPjx1c2UgeGxpbms6aHJlZj0iI3QtMCIvPjwvZz4KPGcgdHJhbnNmb3JtPSJ0cmFuc2xhdGUoMTY0OSwzNzgzKSI+PHVzZSB4bGluazpocmVmPSIjcmVjdC0wIi8+PC9nPgo8ZyB0cmFuc2Zvcm09InRyYW5zbGF0ZSgxOTQwLDM3ODMpIj48dXNlIHhsaW5rOmhyZWY9IiNyZWN0LTAiLz48L2c+CjxnIHRyYW5zZm9ybT0idHJhbnNsYXRlKDIwMzcsMzc4MykiPjx1c2UgeGxpbms6aHJlZj0iI3JlY3QtMCIvPjwvZz4KPGcgdHJhbnNmb3JtPSJ0cmFuc2xhdGUoMjEzNCwzNzgzKSI+PHVzZSB4bGluazpocmVmPSIjcmVjdC0wIi8+PC9nPgo8ZyB0cmFuc2Zvcm09InRyYW5zbGF0ZSgyMjMxLDM3ODMpIj48dXNlIHhsaW5rOmhyZWY9IiNyZWN0LTAiLz48L2c+CjxnIHRyYW5zZm9ybT0idHJhbnNsYXRlKDI2MTksMzc4MykiPjx1c2UgeGxpbms6aHJlZj0iI3QtMCIvPjwvZz4KPGcgdHJhbnNmb3JtPSJ0cmFuc2xhdGUoMjkxMCwzNzgzKSI+PHVzZSB4bGluazpocmVmPSIjcmVjdC0wIi8+PC9nPgo8ZyB0cmFuc2Zvcm09InRyYW5zbGF0ZSgzMDA3LDM3ODMpIj48dXNlIHhsaW5rOmhyZWY9IiNsLTAiLz48L2c+CjxnIHRyYW5zZm9ybT0idHJhbnNsYXRlKDM0OTIsMzc4MykiPjx1c2UgeGxpbms6aHJlZj0iI3JlY3QtMCIvPjwvZz4KPGcgdHJhbnNmb3JtPSJ0cmFuc2xhdGUoMzY4NiwzNzgzKSI+PHVzZSB4bGluazpocmVmPSIjbl9yYi0wIi8+PC9nPgo8ZyB0cmFuc2Zvcm09InRyYW5zbGF0ZSgzNzgzLDM3ODMpIj48dXNlIHhsaW5rOmhyZWY9IiNiLTAiLz48L2c+CjxnIHRyYW5zZm9ybT0idHJhbnNsYXRlKDM5NzcsMzc4MykiPjx1c2UgeGxpbms6aHJlZj0iI25fcmItMCIvPjwvZz4KPGcgdHJhbnNmb3JtPSJ0cmFuc2xhdGUoNDA3NCwzNzgzKSI+PHVzZSB4bGluazpocmVmPSIjcmVjdC0wIi8+PC9nPgo8ZyB0cmFuc2Zvcm09InRyYW5zbGF0ZSg0MTcxLDM3ODMpIj48dXNlIHhsaW5rOmhyZWY9IiNyZWN0LTAiLz48L2c+CjxnIHRyYW5zZm9ybT0idHJhbnNsYXRlKDQ1NTksMzc4MykiPjx1c2UgeGxpbms6aHJlZj0iI2VtcHR5LTAiLz48L2c+CjxnIHRyYW5zZm9ybT0idHJhbnNsYXRlKDAsMzg4MCkiPjx1c2UgeGxpbms6aHJlZj0iI3ItMCIvPjwvZz4KPGcgdHJhbnNmb3JtPSJ0cmFuc2xhdGUoOTcsMzg4MCkiPjx1c2UgeGxpbms6aHJlZj0iI3JlY3QtMCIvPjwvZz4KPGcgdHJhbnNmb3JtPSJ0cmFuc2xhdGUoMTk0LDM4ODApIj48dXNlIHhsaW5rOmhyZWY9IiNsdC0wIi8+PC9nPgo8ZyB0cmFuc2Zvcm09InRyYW5zbGF0ZSg1ODIsMzg4MCkiPjx1c2UgeGxpbms6aHJlZj0iI2VtcHR5LTAiLz48L2c+CjxnIHRyYW5zZm9ybT0idHJhbnNsYXRlKDc3NiwzODgwKSI+PHVzZSB4bGluazpocmVmPSIjcmItMCIvPjwvZz4KPGcgdHJhbnNmb3JtPSJ0cmFuc2xhdGUoODczLDM4ODApIj48dXNlIHhsaW5rOmhyZWY9IiNsdC0wIi8+PC9nPgo8ZyB0cmFuc2Zvcm09InRyYW5zbGF0ZSgxMDY3LDM4ODApIj48dXNlIHhsaW5rOmhyZWY9IiN0LTAiLz48L2c+CjxnIHRyYW5zZm9ybT0idHJhbnNsYXRlKDEyNjEsMzg4MCkiPjx1c2UgeGxpbms6aHJlZj0iI3QtMCIvPjwvZz4KPGcgdHJhbnNmb3JtPSJ0cmFuc2xhdGUoMTU1MiwzODgwKSI+PHVzZSB4bGluazpocmVmPSIjbl9yYi0wIi8+PC9nPgo8ZyB0cmFuc2Zvcm09InRyYW5zbGF0ZSgxNjQ5LDM4ODApIj48dXNlIHhsaW5rOmhyZWY9IiNyZWN0LTAiLz48L2c+CjxnIHRyYW5zZm9ybT0idHJhbnNsYXRlKDE3NDYsMzg4MCkiPjx1c2UgeGxpbms6aHJlZj0iI25fcmItMCIvPjwvZz4KPGcgdHJhbnNmb3JtPSJ0cmFuc2xhdGUoMTg0MywzODgwKSI+PHVzZSB4bGluazpocmVmPSIjcmItMCIvPjwvZz4KPGcgdHJhbnNmb3JtPSJ0cmFuc2xhdGUoMTk0MCwzODgwKSI+PHVzZSB4bGluazpocmVmPSIjcmVjdC0wIi8+PC9nPgo8ZyB0cmFuc2Zvcm09InRyYW5zbGF0ZSgyMTM0LDM4ODApIj48dXNlIHhsaW5rOmhyZWY9IiNyZWN0LTAiLz48L2c+CjxnIHRyYW5zZm9ybT0idHJhbnNsYXRlKDIyMzEsMzg4MCkiPjx1c2UgeGxpbms6aHJlZj0iI3JlY3QtMCIvPjwvZz4KPGcgdHJhbnNmb3JtPSJ0cmFuc2xhdGUoMjMyOCwzODgwKSI+PHVzZSB4bGluazpocmVmPSIjcmVjdC0wIi8+PC9nPgo8ZyB0cmFuc2Zvcm09InRyYW5zbGF0ZSgyNDI1LDM4ODApIj48dXNlIHhsaW5rOmhyZWY9IiNyZWN0LTAiLz48L2c+CjxnIHRyYW5zZm9ybT0idHJhbnNsYXRlKDI1MjIsMzg4MCkiPjx1c2UgeGxpbms6aHJlZj0iI2xiLTAiLz48L2c+CjxnIHRyYW5zZm9ybT0idHJhbnNsYXRlKDI5MTAsMzg4MCkiPjx1c2UgeGxpbms6aHJlZj0iI3QtMCIvPjwvZz4KPGcgdHJhbnNmb3JtPSJ0cmFuc2xhdGUoMzEwNCwzODgwKSI+PHVzZSB4bGluazpocmVmPSIjZW1wdHktMCIvPjwvZz4KPGcgdHJhbnNmb3JtPSJ0cmFuc2xhdGUoMzI5OCwzODgwKSI+PHVzZSB4bGluazpocmVmPSIjZW1wdHktMCIvPjwvZz4KPGcgdHJhbnNmb3JtPSJ0cmFuc2xhdGUoMzM5NSwzODgwKSI+PHVzZSB4bGluazpocmVmPSIjbl9yYi0wIi8+PC9nPgo8ZyB0cmFuc2Zvcm09InRyYW5zbGF0ZSgzNDkyLDM4ODApIj48dXNlIHhsaW5rOmhyZWY9IiNyZWN0LTAiLz48L2c+CjxnIHRyYW5zZm9ybT0idHJhbnNsYXRlKDM2ODYsMzg4MCkiPjx1c2UgeGxpbms6aHJlZj0iI3ItMCIvPjwvZz4KPGcgdHJhbnNmb3JtPSJ0cmFuc2xhdGUoMzc4MywzODgwKSI+PHVzZSB4bGluazpocmVmPSIjcmVjdC0wIi8+PC9nPgo8ZyB0cmFuc2Zvcm09InRyYW5zbGF0ZSgzODgwLDM4ODApIj48dXNlIHhsaW5rOmhyZWY9IiNyZWN0LTAiLz48L2c+CjxnIHRyYW5zZm9ybT0idHJhbnNsYXRlKDM5NzcsMzg4MCkiPjx1c2UgeGxpbms6aHJlZj0iI3JlY3QtMCIvPjwvZz4KPGcgdHJhbnNmb3JtPSJ0cmFuc2xhdGUoNDA3NCwzODgwKSI+PHVzZSB4bGluazpocmVmPSIjcmVjdC0wIi8+PC9nPgo8ZyB0cmFuc2Zvcm09InRyYW5zbGF0ZSg0MTcxLDM4ODApIj48dXNlIHhsaW5rOmhyZWY9IiNyZWN0LTAiLz48L2c+CjxnIHRyYW5zZm9ybT0idHJhbnNsYXRlKDQyNjgsMzg4MCkiPjx1c2UgeGxpbms6aHJlZj0iI3JlY3QtMCIvPjwvZz4KPGcgdHJhbnNmb3JtPSJ0cmFuc2xhdGUoNDM2NSwzODgwKSI+PHVzZSB4bGluazpocmVmPSIjbGItMCIvPjwvZz4KPGcgdHJhbnNmb3JtPSJ0cmFuc2xhdGUoNzc2LDM5NzcpIj48dXNlIHhsaW5rOmhyZWY9IiNyZWN0LTAiLz48L2c+CjxnIHRyYW5zZm9ybT0idHJhbnNsYXRlKDk3MCwzOTc3KSI+PHVzZSB4bGluazpocmVmPSIjZW1wdHktMCIvPjwvZz4KPGcgdHJhbnNmb3JtPSJ0cmFuc2xhdGUoMTE2NCwzOTc3KSI+PHVzZSB4bGluazpocmVmPSIjYi0wIi8+PC9nPgo8ZyB0cmFuc2Zvcm09InRyYW5zbGF0ZSgxNTUyLDM5NzcpIj48dXNlIHhsaW5rOmhyZWY9IiNyLTAiLz48L2c+CjxnIHRyYW5zZm9ybT0idHJhbnNsYXRlKDE2NDksMzk3NykiPjx1c2UgeGxpbms6aHJlZj0iI3JlY3QtMCIvPjwvZz4KPGcgdHJhbnNmb3JtPSJ0cmFuc2xhdGUoMTc0NiwzOTc3KSI+PHVzZSB4bGluazpocmVmPSIjcmVjdC0wIi8+PC9nPgo8ZyB0cmFuc2Zvcm09InRyYW5zbGF0ZSgxODQzLDM5NzcpIj48dXNlIHhsaW5rOmhyZWY9IiNyZWN0LTAiLz48L2c+CjxnIHRyYW5zZm9ybT0idHJhbnNsYXRlKDE5NDAsMzk3NykiPjx1c2UgeGxpbms6aHJlZj0iI3JlY3QtMCIvPjwvZz4KPGcgdHJhbnNmb3JtPSJ0cmFuc2xhdGUoMjAzNywzOTc3KSI+PHVzZSB4bGluazpocmVmPSIjbl9yYi0wIi8+PC9nPgo8ZyB0cmFuc2Zvcm09InRyYW5zbGF0ZSgyMTM0LDM5NzcpIj48dXNlIHhsaW5rOmhyZWY9IiNyZWN0LTAiLz48L2c+CjxnIHRyYW5zZm9ybT0idHJhbnNsYXRlKDI1MjIsMzk3NykiPjx1c2UgeGxpbms6aHJlZj0iI3JlY3QtMCIvPjwvZz4KPGcgdHJhbnNmb3JtPSJ0cmFuc2xhdGUoMjYxOSwzOTc3KSI+PHVzZSB4bGluazpocmVmPSIjbGItMCIvPjwvZz4KPGcgdHJhbnNmb3JtPSJ0cmFuc2xhdGUoMjkxMCwzOTc3KSI+PHVzZSB4bGluazpocmVmPSIjbl9yYi0wIi8+PC9nPgo8ZyB0cmFuc2Zvcm09InRyYW5zbGF0ZSgzMDA3LDM5NzcpIj48dXNlIHhsaW5rOmhyZWY9IiNiLTAiLz48L2c+CjxnIHRyYW5zZm9ybT0idHJhbnNsYXRlKDMyOTgsMzk3NykiPjx1c2UgeGxpbms6aHJlZj0iI25fcmItMCIvPjwvZz4KPGcgdHJhbnNmb3JtPSJ0cmFuc2xhdGUoMzM5NSwzOTc3KSI+PHVzZSB4bGluazpocmVmPSIjcmItMCIvPjwvZz4KPGcgdHJhbnNmb3JtPSJ0cmFuc2xhdGUoMzQ5MiwzOTc3KSI+PHVzZSB4bGluazpocmVmPSIjbHQtMCIvPjwvZz4KPGcgdHJhbnNmb3JtPSJ0cmFuc2xhdGUoMzc4MywzOTc3KSI+PHVzZSB4bGluazpocmVmPSIjcnQtMCIvPjwvZz4KPGcgdHJhbnNmb3JtPSJ0cmFuc2xhdGUoMzg4MCwzOTc3KSI+PHVzZSB4bGluazpocmVmPSIjcmVjdC0wIi8+PC9nPgo8ZyB0cmFuc2Zvcm09InRyYW5zbGF0ZSg0MjY4LDM5NzcpIj48dXNlIHhsaW5rOmhyZWY9IiNyZWN0LTAiLz48L2c+CjxnIHRyYW5zZm9ybT0idHJhbnNsYXRlKDQzNjUsMzk3NykiPjx1c2UgeGxpbms6aHJlZj0iI3JlY3QtMCIvPjwvZz4KPGcgdHJhbnNmb3JtPSJ0cmFuc2xhdGUoNDU1OSwzOTc3KSI+PHVzZSB4bGluazpocmVmPSIjci0wIi8+PC9nPgo8ZyB0cmFuc2Zvcm09InRyYW5zbGF0ZSg0NjU2LDM5NzcpIj48dXNlIHhsaW5rOmhyZWY9IiNsYi0wIi8+PC9nPgo8ZyB0cmFuc2Zvcm09InRyYW5zbGF0ZSg3NzYsNDA3NCkiPjx1c2UgeGxpbms6aHJlZj0iI3JlY3QtMCIvPjwvZz4KPGcgdHJhbnNmb3JtPSJ0cmFuc2xhdGUoMTE2NCw0MDc0KSI+PHVzZSB4bGluazpocmVmPSIjcmVjdC0wIi8+PC9nPgo8ZyB0cmFuc2Zvcm09InRyYW5zbGF0ZSgxMjYxLDQwNzQpIj48dXNlIHhsaW5rOmhyZWY9IiNsLTAiLz48L2c+CjxnIHRyYW5zZm9ybT0idHJhbnNsYXRlKDE0NTUsNDA3NCkiPjx1c2UgeGxpbms6aHJlZj0iI2ItMCIvPjwvZz4KPGcgdHJhbnNmb3JtPSJ0cmFuc2xhdGUoMTU1Miw0MDc0KSI+PHVzZSB4bGluazpocmVmPSIjbl9yYi0wIi8+PC9nPgo8ZyB0cmFuc2Zvcm09InRyYW5zbGF0ZSgxNjQ5LDQwNzQpIj48dXNlIHhsaW5rOmhyZWY9IiNyZWN0LTAiLz48L2c+CjxnIHRyYW5zZm9ybT0idHJhbnNsYXRlKDE5NDAsNDA3NCkiPjx1c2UgeGxpbms6aHJlZj0iI3J0LTAiLz48L2c+CjxnIHRyYW5zZm9ybT0idHJhbnNsYXRlKDIwMzcsNDA3NCkiPjx1c2UgeGxpbms6aHJlZj0iI3JlY3QtMCIvPjwvZz4KPGcgdHJhbnNmb3JtPSJ0cmFuc2xhdGUoMjEzNCw0MDc0KSI+PHVzZSB4bGluazpocmVmPSIjcmVjdC0wIi8+PC9nPgo8ZyB0cmFuc2Zvcm09InRyYW5zbGF0ZSgyMzI4LDQwNzQpIj48dXNlIHhsaW5rOmhyZWY9IiNlbXB0eS0wIi8+PC9nPgo8ZyB0cmFuc2Zvcm09InRyYW5zbGF0ZSgyNTIyLDQwNzQpIj48dXNlIHhsaW5rOmhyZWY9IiNyZWN0LTAiLz48L2c+CjxnIHRyYW5zZm9ybT0idHJhbnNsYXRlKDI2MTksNDA3NCkiPjx1c2UgeGxpbms6aHJlZj0iI3JlY3QtMCIvPjwvZz4KPGcgdHJhbnNmb3JtPSJ0cmFuc2xhdGUoMjcxNiw0MDc0KSI+PHVzZSB4bGluazpocmVmPSIjbC0wIi8+PC9nPgo8ZyB0cmFuc2Zvcm09InRyYW5zbGF0ZSgyOTEwLDQwNzQpIj48dXNlIHhsaW5rOmhyZWY9IiNyYi0wIi8+PC9nPgo8ZyB0cmFuc2Zvcm09InRyYW5zbGF0ZSgzMDA3LDQwNzQpIj48dXNlIHhsaW5rOmhyZWY9IiNsdC0wIi8+PC9nPgo8ZyB0cmFuc2Zvcm09InRyYW5zbGF0ZSgzMjk4LDQwNzQpIj48dXNlIHhsaW5rOmhyZWY9IiNyYi0wIi8+PC9nPgo8ZyB0cmFuc2Zvcm09InRyYW5zbGF0ZSgzMzk1LDQwNzQpIj48dXNlIHhsaW5rOmhyZWY9IiNyZWN0LTAiLz48L2c+CjxnIHRyYW5zZm9ybT0idHJhbnNsYXRlKDM1ODksNDA3NCkiPjx1c2UgeGxpbms6aHJlZj0iI25fcmItMCIvPjwvZz4KPGcgdHJhbnNmb3JtPSJ0cmFuc2xhdGUoMzY4Niw0MDc0KSI+PHVzZSB4bGluazpocmVmPSIjYi0wIi8+PC9nPgo8ZyB0cmFuc2Zvcm09InRyYW5zbGF0ZSgzODgwLDQwNzQpIj48dXNlIHhsaW5rOmhyZWY9IiNyZWN0LTAiLz48L2c+CjxnIHRyYW5zZm9ybT0idHJhbnNsYXRlKDQwNzQsNDA3NCkiPjx1c2UgeGxpbms6aHJlZj0iI2VtcHR5LTAiLz48L2c+CjxnIHRyYW5zZm9ybT0idHJhbnNsYXRlKDQyNjgsNDA3NCkiPjx1c2UgeGxpbms6aHJlZj0iI3JlY3QtMCIvPjwvZz4KPGcgdHJhbnNmb3JtPSJ0cmFuc2xhdGUoNDM2NSw0MDc0KSI+PHVzZSB4bGluazpocmVmPSIjcmVjdC0wIi8+PC9nPgo8ZyB0cmFuc2Zvcm09InRyYW5zbGF0ZSg0NDYyLDQwNzQpIj48dXNlIHhsaW5rOmhyZWY9IiNsLTAiLz48L2c+CjxnIHRyYW5zZm9ybT0idHJhbnNsYXRlKDQ2NTYsNDA3NCkiPjx1c2UgeGxpbms6aHJlZj0iI3QtMCIvPjwvZz4KPGcgdHJhbnNmb3JtPSJ0cmFuc2xhdGUoNzc2LDQxNzEpIj48dXNlIHhsaW5rOmhyZWY9IiN0LTAiLz48L2c+CjxnIHRyYW5zZm9ybT0idHJhbnNsYXRlKDEwNjcsNDE3MSkiPjx1c2UgeGxpbms6aHJlZj0iI25fcmItMCIvPjwvZz4KPGcgdHJhbnNmb3JtPSJ0cmFuc2xhdGUoMTE2NCw0MTcxKSI+PHVzZSB4bGluazpocmVmPSIjcmVjdC0wIi8+PC9nPgo8ZyB0cmFuc2Zvcm09InRyYW5zbGF0ZSgxMzU4LDQxNzEpIj48dXNlIHhsaW5rOmhyZWY9IiNuX3JiLTAiLz48L2c+CjxnIHRyYW5zZm9ybT0idHJhbnNsYXRlKDE0NTUsNDE3MSkiPjx1c2UgeGxpbms6aHJlZj0iI3JlY3QtMCIvPjwvZz4KPGcgdHJhbnNmb3JtPSJ0cmFuc2xhdGUoMTU1Miw0MTcxKSI+PHVzZSB4bGluazpocmVmPSIjcmVjdC0wIi8+PC9nPgo8ZyB0cmFuc2Zvcm09InRyYW5zbGF0ZSgxNjQ5LDQxNzEpIj48dXNlIHhsaW5rOmhyZWY9IiNyZWN0LTAiLz48L2c+CjxnIHRyYW5zZm9ybT0idHJhbnNsYXRlKDE3NDYsNDE3MSkiPjx1c2UgeGxpbms6aHJlZj0iI3JlY3QtMCIvPjwvZz4KPGcgdHJhbnNmb3JtPSJ0cmFuc2xhdGUoMTg0Myw0MTcxKSI+PHVzZSB4bGluazpocmVmPSIjbC0wIi8+PC9nPgo8ZyB0cmFuc2Zvcm09InRyYW5zbGF0ZSgyMDM3LDQxNzEpIj48dXNlIHhsaW5rOmhyZWY9IiNydC0wIi8+PC9nPgo8ZyB0cmFuc2Zvcm09InRyYW5zbGF0ZSgyMTM0LDQxNzEpIj48dXNlIHhsaW5rOmhyZWY9IiNyZWN0LTAiLz48L2c+CjxnIHRyYW5zZm9ybT0idHJhbnNsYXRlKDI0MjUsNDE3MSkiPjx1c2UgeGxpbms6aHJlZj0iI25fcmItMCIvPjwvZz4KPGcgdHJhbnNmb3JtPSJ0cmFuc2xhdGUoMjUyMiw0MTcxKSI+PHVzZSB4bGluazpocmVmPSIjcmVjdC0wIi8+PC9nPgo8ZyB0cmFuc2Zvcm09InRyYW5zbGF0ZSgyNjE5LDQxNzEpIj48dXNlIHhsaW5rOmhyZWY9IiNyZWN0LTAiLz48L2c+CjxnIHRyYW5zZm9ybT0idHJhbnNsYXRlKDI5MTAsNDE3MSkiPjx1c2UgeGxpbms6aHJlZj0iI3QtMCIvPjwvZz4KPGcgdHJhbnNmb3JtPSJ0cmFuc2xhdGUoMzEwNCw0MTcxKSI+PHVzZSB4bGluazpocmVmPSIjYi0wIi8+PC9nPgo8ZyB0cmFuc2Zvcm09InRyYW5zbGF0ZSgzMjAxLDQxNzEpIj48dXNlIHhsaW5rOmhyZWY9IiNuX3JiLTAiLz48L2c+CjxnIHRyYW5zZm9ybT0idHJhbnNsYXRlKDMyOTgsNDE3MSkiPjx1c2UgeGxpbms6aHJlZj0iI3JlY3QtMCIvPjwvZz4KPGcgdHJhbnNmb3JtPSJ0cmFuc2xhdGUoMzM5NSw0MTcxKSI+PHVzZSB4bGluazpocmVmPSIjcmVjdC0wIi8+PC9nPgo8ZyB0cmFuc2Zvcm09InRyYW5zbGF0ZSgzNDkyLDQxNzEpIj48dXNlIHhsaW5rOmhyZWY9IiNyZWN0LTAiLz48L2c+CjxnIHRyYW5zZm9ybT0idHJhbnNsYXRlKDM1ODksNDE3MSkiPjx1c2UgeGxpbms6aHJlZj0iI3JlY3QtMCIvPjwvZz4KPGcgdHJhbnNmb3JtPSJ0cmFuc2xhdGUoMzY4Niw0MTcxKSI+PHVzZSB4bGluazpocmVmPSIjbHQtMCIvPjwvZz4KPGcgdHJhbnNmb3JtPSJ0cmFuc2xhdGUoMzc4Myw0MTcxKSI+PHVzZSB4bGluazpocmVmPSIjbl9yYi0wIi8+PC9nPgo8ZyB0cmFuc2Zvcm09InRyYW5zbGF0ZSgzODgwLDQxNzEpIj48dXNlIHhsaW5rOmhyZWY9IiNyZWN0LTAiLz48L2c+CjxnIHRyYW5zZm9ybT0idHJhbnNsYXRlKDQxNzEsNDE3MSkiPjx1c2UgeGxpbms6aHJlZj0iI25fcmItMCIvPjwvZz4KPGcgdHJhbnNmb3JtPSJ0cmFuc2xhdGUoNDI2OCw0MTcxKSI+PHVzZSB4bGluazpocmVmPSIjcmVjdC0wIi8+PC9nPgo8ZyB0cmFuc2Zvcm09InRyYW5zbGF0ZSg0MzY1LDQxNzEpIj48dXNlIHhsaW5rOmhyZWY9IiNsdC0wIi8+PC9nPgo8ZyB0cmFuc2Zvcm09InRyYW5zbGF0ZSg0NTU5LDQxNzEpIj48dXNlIHhsaW5rOmhyZWY9IiNiLTAiLz48L2c+CjxnIHRyYW5zZm9ybT0idHJhbnNsYXRlKDk3MCw0MjY4KSI+PHVzZSB4bGluazpocmVmPSIjci0wIi8+PC9nPgo8ZyB0cmFuc2Zvcm09InRyYW5zbGF0ZSgxMDY3LDQyNjgpIj48dXNlIHhsaW5rOmhyZWY9IiNyZWN0LTAiLz48L2c+CjxnIHRyYW5zZm9ybT0idHJhbnNsYXRlKDExNjQsNDI2OCkiPjx1c2UgeGxpbms6aHJlZj0iI3JlY3QtMCIvPjwvZz4KPGcgdHJhbnNmb3JtPSJ0cmFuc2xhdGUoMTI2MSw0MjY4KSI+PHVzZSB4bGluazpocmVmPSIjcmVjdC0wIi8+PC9nPgo8ZyB0cmFuc2Zvcm09InRyYW5zbGF0ZSgxMzU4LDQyNjgpIj48dXNlIHhsaW5rOmhyZWY9IiNyZWN0LTAiLz48L2c+CjxnIHRyYW5zZm9ybT0idHJhbnNsYXRlKDE0NTUsNDI2OCkiPjx1c2UgeGxpbms6aHJlZj0iI3JlY3QtMCIvPjwvZz4KPGcgdHJhbnNmb3JtPSJ0cmFuc2xhdGUoMTk0MCw0MjY4KSI+PHVzZSB4bGluazpocmVmPSIjZW1wdHktMCIvPjwvZz4KPGcgdHJhbnNmb3JtPSJ0cmFuc2xhdGUoMjEzNCw0MjY4KSI+PHVzZSB4bGluazpocmVmPSIjcnQtMCIvPjwvZz4KPGcgdHJhbnNmb3JtPSJ0cmFuc2xhdGUoMjIzMSw0MjY4KSI+PHVzZSB4bGluazpocmVmPSIjcmVjdC0wIi8+PC9nPgo8ZyB0cmFuc2Zvcm09InRyYW5zbGF0ZSgyMzI4LDQyNjgpIj48dXNlIHhsaW5rOmhyZWY9IiNyZWN0LTAiLz48L2c+CjxnIHRyYW5zZm9ybT0idHJhbnNsYXRlKDI0MjUsNDI2OCkiPjx1c2UgeGxpbms6aHJlZj0iI3JlY3QtMCIvPjwvZz4KPGcgdHJhbnNmb3JtPSJ0cmFuc2xhdGUoMjUyMiw0MjY4KSI+PHVzZSB4bGluazpocmVmPSIjcmVjdC0wIi8+PC9nPgo8ZyB0cmFuc2Zvcm09InRyYW5zbGF0ZSgyNjE5LDQyNjgpIj48dXNlIHhsaW5rOmhyZWY9IiNsdC0wIi8+PC9nPgo8ZyB0cmFuc2Zvcm09InRyYW5zbGF0ZSgzMTA0LDQyNjgpIj48dXNlIHhsaW5rOmhyZWY9IiNydC0wIi8+PC9nPgo8ZyB0cmFuc2Zvcm09InRyYW5zbGF0ZSgzMjAxLDQyNjgpIj48dXNlIHhsaW5rOmhyZWY9IiNyZWN0LTAiLz48L2c+CjxnIHRyYW5zZm9ybT0idHJhbnNsYXRlKDMyOTgsNDI2OCkiPjx1c2UgeGxpbms6aHJlZj0iI2x0LTAiLz48L2c+CjxnIHRyYW5zZm9ybT0idHJhbnNsYXRlKDM0OTIsNDI2OCkiPjx1c2UgeGxpbms6aHJlZj0iI3QtMCIvPjwvZz4KPGcgdHJhbnNmb3JtPSJ0cmFuc2xhdGUoMzc4Myw0MjY4KSI+PHVzZSB4bGluazpocmVmPSIjci0wIi8+PC9nPgo8ZyB0cmFuc2Zvcm09InRyYW5zbGF0ZSgzODgwLDQyNjgpIj48dXNlIHhsaW5rOmhyZWY9IiNyZWN0LTAiLz48L2c+CjxnIHRyYW5zZm9ybT0idHJhbnNsYXRlKDM5NzcsNDI2OCkiPjx1c2UgeGxpbms6aHJlZj0iI3JlY3QtMCIvPjwvZz4KPGcgdHJhbnNmb3JtPSJ0cmFuc2xhdGUoNDA3NCw0MjY4KSI+PHVzZSB4bGluazpocmVmPSIjcmVjdC0wIi8+PC9nPgo8ZyB0cmFuc2Zvcm09InRyYW5zbGF0ZSg0MTcxLDQyNjgpIj48dXNlIHhsaW5rOmhyZWY9IiNyZWN0LTAiLz48L2c+CjxnIHRyYW5zZm9ybT0idHJhbnNsYXRlKDQyNjgsNDI2OCkiPjx1c2UgeGxpbms6aHJlZj0iI3JlY3QtMCIvPjwvZz4KPGcgdHJhbnNmb3JtPSJ0cmFuc2xhdGUoNDU1OSw0MjY4KSI+PHVzZSB4bGluazpocmVmPSIjdC0wIi8+PC9nPgo8ZyB0cmFuc2Zvcm09InRyYW5zbGF0ZSgxNDU1LDQzNjUpIj48dXNlIHhsaW5rOmhyZWY9IiNyZWN0LTAiLz48L2c+CjxnIHRyYW5zZm9ybT0idHJhbnNsYXRlKDE2NDksNDM2NSkiPjx1c2UgeGxpbms6aHJlZj0iI3ItMCIvPjwvZz4KPGcgdHJhbnNmb3JtPSJ0cmFuc2xhdGUoMTc0Niw0MzY1KSI+PHVzZSB4bGluazpocmVmPSIjbC0wIi8+PC9nPgo8ZyB0cmFuc2Zvcm09InRyYW5zbGF0ZSgyMjMxLDQzNjUpIj48dXNlIHhsaW5rOmhyZWY9IiNyZWN0LTAiLz48L2c+CjxnIHRyYW5zZm9ybT0idHJhbnNsYXRlKDIzMjgsNDM2NSkiPjx1c2UgeGxpbms6aHJlZj0iI3JlY3QtMCIvPjwvZz4KPGcgdHJhbnNmb3JtPSJ0cmFuc2xhdGUoMjQyNSw0MzY1KSI+PHVzZSB4bGluazpocmVmPSIjbHQtMCIvPjwvZz4KPGcgdHJhbnNmb3JtPSJ0cmFuc2xhdGUoMjcxNiw0MzY1KSI+PHVzZSB4bGluazpocmVmPSIjcmItMCIvPjwvZz4KPGcgdHJhbnNmb3JtPSJ0cmFuc2xhdGUoMjgxMyw0MzY1KSI+PHVzZSB4bGluazpocmVmPSIjcmVjdC0wIi8+PC9nPgo8ZyB0cmFuc2Zvcm09InRyYW5zbGF0ZSgyOTEwLDQzNjUpIj48dXNlIHhsaW5rOmhyZWY9IiNyZWN0LTAiLz48L2c+CjxnIHRyYW5zZm9ybT0idHJhbnNsYXRlKDMwMDcsNDM2NSkiPjx1c2UgeGxpbms6aHJlZj0iI2xiLTAiLz48L2c+CjxnIHRyYW5zZm9ybT0idHJhbnNsYXRlKDMxMDQsNDM2NSkiPjx1c2UgeGxpbms6aHJlZj0iI25fcmItMCIvPjwvZz4KPGcgdHJhbnNmb3JtPSJ0cmFuc2xhdGUoMzIwMSw0MzY1KSI+PHVzZSB4bGluazpocmVmPSIjcmVjdC0wIi8+PC9nPgo8ZyB0cmFuc2Zvcm09InRyYW5zbGF0ZSgzMzk1LDQzNjUpIj48dXNlIHhsaW5rOmhyZWY9IiNlbXB0eS0wIi8+PC9nPgo8ZyB0cmFuc2Zvcm09InRyYW5zbGF0ZSgzNDkyLDQzNjUpIj48dXNlIHhsaW5rOmhyZWY9IiNuX3JiLTAiLz48L2c+CjxnIHRyYW5zZm9ybT0idHJhbnNsYXRlKDM1ODksNDM2NSkiPjx1c2UgeGxpbms6aHJlZj0iI2ItMCIvPjwvZz4KPGcgdHJhbnNmb3JtPSJ0cmFuc2xhdGUoMzg4MCw0MzY1KSI+PHVzZSB4bGluazpocmVmPSIjcmVjdC0wIi8+PC9nPgo8ZyB0cmFuc2Zvcm09InRyYW5zbGF0ZSg0MDc0LDQzNjUpIj48dXNlIHhsaW5rOmhyZWY9IiNydC0wIi8+PC9nPgo8ZyB0cmFuc2Zvcm09InRyYW5zbGF0ZSg0MTcxLDQzNjUpIj48dXNlIHhsaW5rOmhyZWY9IiNyZWN0LTAiLz48L2c+CjxnIHRyYW5zZm9ybT0idHJhbnNsYXRlKDQyNjgsNDM2NSkiPjx1c2UgeGxpbms6aHJlZj0iI3JlY3QtMCIvPjwvZz4KPGcgdHJhbnNmb3JtPSJ0cmFuc2xhdGUoNzc2LDQ0NjIpIj48dXNlIHhsaW5rOmhyZWY9IiNlbXB0eS0wIi8+PC9nPgo8ZyB0cmFuc2Zvcm09InRyYW5zbGF0ZSg5NzAsNDQ2MikiPjx1c2UgeGxpbms6aHJlZj0iI3ItMCIvPjwvZz4KPGcgdHJhbnNmb3JtPSJ0cmFuc2xhdGUoMTA2Nyw0NDYyKSI+PHVzZSB4bGluazpocmVmPSIjcmVjdC0wIi8+PC9nPgo8ZyB0cmFuc2Zvcm09InRyYW5zbGF0ZSgxMTY0LDQ0NjIpIj48dXNlIHhsaW5rOmhyZWY9IiNyZWN0LTAiLz48L2c+CjxnIHRyYW5zZm9ybT0idHJhbnNsYXRlKDEyNjEsNDQ2MikiPjx1c2UgeGxpbms6aHJlZj0iI2wtMCIvPjwvZz4KPGcgdHJhbnNmb3JtPSJ0cmFuc2xhdGUoMTQ1NSw0NDYyKSI+PHVzZSB4bGluazpocmVmPSIjcmVjdC0wIi8+PC9nPgo8ZyB0cmFuc2Zvcm09InRyYW5zbGF0ZSgxODQzLDQ0NjIpIj48dXNlIHhsaW5rOmhyZWY9IiNlbXB0eS0wIi8+PC9nPgo8ZyB0cmFuc2Zvcm09InRyYW5zbGF0ZSgyMjMxLDQ0NjIpIj48dXNlIHhsaW5rOmhyZWY9IiNyZWN0LTAiLz48L2c+CjxnIHRyYW5zZm9ybT0idHJhbnNsYXRlKDIzMjgsNDQ2MikiPjx1c2UgeGxpbms6aHJlZj0iI2x0LTAiLz48L2c+CjxnIHRyYW5zZm9ybT0idHJhbnNsYXRlKDI1MjIsNDQ2MikiPjx1c2UgeGxpbms6aHJlZj0iI2ItMCIvPjwvZz4KPGcgdHJhbnNmb3JtPSJ0cmFuc2xhdGUoMjcxNiw0NDYyKSI+PHVzZSB4bGluazpocmVmPSIjdC0wIi8+PC9nPgo8ZyB0cmFuc2Zvcm09InRyYW5zbGF0ZSgzMDA3LDQ0NjIpIj48dXNlIHhsaW5rOmhyZWY9IiNydC0wIi8+PC9nPgo8ZyB0cmFuc2Zvcm09InRyYW5zbGF0ZSgzMTA0LDQ0NjIpIj48dXNlIHhsaW5rOmhyZWY9IiNyZWN0LTAiLz48L2c+CjxnIHRyYW5zZm9ybT0idHJhbnNsYXRlKDMyMDEsNDQ2MikiPjx1c2UgeGxpbms6aHJlZj0iI2x0LTAiLz48L2c+CjxnIHRyYW5zZm9ybT0idHJhbnNsYXRlKDMzOTUsNDQ2MikiPjx1c2UgeGxpbms6aHJlZj0iI25fcmItMCIvPjwvZz4KPGcgdHJhbnNmb3JtPSJ0cmFuc2xhdGUoMzQ5Miw0NDYyKSI+PHVzZSB4bGluazpocmVmPSIjcmItMCIvPjwvZz4KPGcgdHJhbnNmb3JtPSJ0cmFuc2xhdGUoMzU4OSw0NDYyKSI+PHVzZSB4bGluazpocmVmPSIjbHQtMCIvPjwvZz4KPGcgdHJhbnNmb3JtPSJ0cmFuc2xhdGUoMzg4MCw0NDYyKSI+PHVzZSB4bGluazpocmVmPSIjcnQtMCIvPjwvZz4KPGcgdHJhbnNmb3JtPSJ0cmFuc2xhdGUoMzk3Nyw0NDYyKSI+PHVzZSB4bGluazpocmVmPSIjbGItMCIvPjwvZz4KPGcgdHJhbnNmb3JtPSJ0cmFuc2xhdGUoNDI2OCw0NDYyKSI+PHVzZSB4bGluazpocmVmPSIjcmVjdC0wIi8+PC9nPgo8ZyB0cmFuc2Zvcm09InRyYW5zbGF0ZSg0NjU2LDQ0NjIpIj48dXNlIHhsaW5rOmhyZWY9IiNlbXB0eS0wIi8+PC9nPgo8ZyB0cmFuc2Zvcm09InRyYW5zbGF0ZSg4NzMsNDU1OSkiPjx1c2UgeGxpbms6aHJlZj0iI2VtcHR5LTAiLz48L2c+CjxnIHRyYW5zZm9ybT0idHJhbnNsYXRlKDEwNjcsNDU1OSkiPjx1c2UgeGxpbms6aHJlZj0iI3JlY3QtMCIvPjwvZz4KPGcgdHJhbnNmb3JtPSJ0cmFuc2xhdGUoMTE2NCw0NTU5KSI+PHVzZSB4bGluazpocmVmPSIjcmVjdC0wIi8+PC9nPgo8ZyB0cmFuc2Zvcm09InRyYW5zbGF0ZSgxNDU1LDQ1NTkpIj48dXNlIHhsaW5rOmhyZWY9IiN0LTAiLz48L2c+CjxnIHRyYW5zZm9ybT0idHJhbnNsYXRlKDE2NDksNDU1OSkiPjx1c2UgeGxpbms6aHJlZj0iI3ItMCIvPjwvZz4KPGcgdHJhbnNmb3JtPSJ0cmFuc2xhdGUoMTc0Niw0NTU5KSI+PHVzZSB4bGluazpocmVmPSIjbC0wIi8+PC9nPgo8ZyB0cmFuc2Zvcm09InRyYW5zbGF0ZSgyMDM3LDQ1NTkpIj48dXNlIHhsaW5rOmhyZWY9IiNiLTAiLz48L2c+CjxnIHRyYW5zZm9ybT0idHJhbnNsYXRlKDIyMzEsNDU1OSkiPjx1c2UgeGxpbms6aHJlZj0iI3JlY3QtMCIvPjwvZz4KPGcgdHJhbnNmb3JtPSJ0cmFuc2xhdGUoMjUyMiw0NTU5KSI+PHVzZSB4bGluazpocmVmPSIjcnQtMCIvPjwvZz4KPGcgdHJhbnNmb3JtPSJ0cmFuc2xhdGUoMjYxOSw0NTU5KSI+PHVzZSB4bGluazpocmVmPSIjbGItMCIvPjwvZz4KPGcgdHJhbnNmb3JtPSJ0cmFuc2xhdGUoMjgxMyw0NTU5KSI+PHVzZSB4bGluazpocmVmPSIjYi0wIi8+PC9nPgo8ZyB0cmFuc2Zvcm09InRyYW5zbGF0ZSgzMTA0LDQ1NTkpIj48dXNlIHhsaW5rOmhyZWY9IiNyZWN0LTAiLz48L2c+CjxnIHRyYW5zZm9ybT0idHJhbnNsYXRlKDMzOTUsNDU1OSkiPjx1c2UgeGxpbms6aHJlZj0iI3ItMCIvPjwvZz4KPGcgdHJhbnNmb3JtPSJ0cmFuc2xhdGUoMzQ5Miw0NTU5KSI+PHVzZSB4bGluazpocmVmPSIjcmVjdC0wIi8+PC9nPgo8ZyB0cmFuc2Zvcm09InRyYW5zbGF0ZSgzOTc3LDQ1NTkpIj48dXNlIHhsaW5rOmhyZWY9IiNyZWN0LTAiLz48L2c+CjxnIHRyYW5zZm9ybT0idHJhbnNsYXRlKDQyNjgsNDU1OSkiPjx1c2UgeGxpbms6aHJlZj0iI3QtMCIvPjwvZz4KPGcgdHJhbnNmb3JtPSJ0cmFuc2xhdGUoOTcwLDQ2NTYpIj48dXNlIHhsaW5rOmhyZWY9IiNyLTAiLz48L2c+CjxnIHRyYW5zZm9ybT0idHJhbnNsYXRlKDEwNjcsNDY1NikiPjx1c2UgeGxpbms6aHJlZj0iI3JlY3QtMCIvPjwvZz4KPGcgdHJhbnNmb3JtPSJ0cmFuc2xhdGUoMTE2NCw0NjU2KSI+PHVzZSB4bGluazpocmVmPSIjbHQtMCIvPjwvZz4KPGcgdHJhbnNmb3JtPSJ0cmFuc2xhdGUoMjAzNyw0NjU2KSI+PHVzZSB4bGluazpocmVmPSIjdC0wIi8+PC9nPgo8ZyB0cmFuc2Zvcm09InRyYW5zbGF0ZSgyMjMxLDQ2NTYpIj48dXNlIHhsaW5rOmhyZWY9IiNydC0wIi8+PC9nPgo8ZyB0cmFuc2Zvcm09InRyYW5zbGF0ZSgyMzI4LDQ2NTYpIj48dXNlIHhsaW5rOmhyZWY9IiNsLTAiLz48L2c+CjxnIHRyYW5zZm9ybT0idHJhbnNsYXRlKDI2MTksNDY1NikiPjx1c2UgeGxpbms6aHJlZj0iI3QtMCIvPjwvZz4KPGcgdHJhbnNmb3JtPSJ0cmFuc2xhdGUoMjgxMyw0NjU2KSI+PHVzZSB4bGluazpocmVmPSIjdC0wIi8+PC9nPgo8ZyB0cmFuc2Zvcm09InRyYW5zbGF0ZSgzMDA3LDQ2NTYpIj48dXNlIHhsaW5rOmhyZWY9IiNyLTAiLz48L2c+CjxnIHRyYW5zZm9ybT0idHJhbnNsYXRlKDMxMDQsNDY1NikiPjx1c2UgeGxpbms6aHJlZj0iI3JlY3QtMCIvPjwvZz4KPGcgdHJhbnNmb3JtPSJ0cmFuc2xhdGUoMzIwMSw0NjU2KSI+PHVzZSB4bGluazpocmVmPSIjcmVjdC0wIi8+PC9nPgo8ZyB0cmFuc2Zvcm09InRyYW5zbGF0ZSgzMjk4LDQ2NTYpIj48dXNlIHhsaW5rOmhyZWY9IiNsLTAiLz48L2c+CjxnIHRyYW5zZm9ybT0idHJhbnNsYXRlKDM0OTIsNDY1NikiPjx1c2UgeGxpbms6aHJlZj0iI3J0LTAiLz48L2c+CjxnIHRyYW5zZm9ybT0idHJhbnNsYXRlKDM1ODksNDY1NikiPjx1c2UgeGxpbms6aHJlZj0iI2wtMCIvPjwvZz4KPGcgdHJhbnNmb3JtPSJ0cmFuc2xhdGUoMzg4MCw0NjU2KSI+PHVzZSB4bGluazpocmVmPSIjci0wIi8+PC9nPgo8ZyB0cmFuc2Zvcm09InRyYW5zbGF0ZSgzOTc3LDQ2NTYpIj48dXNlIHhsaW5rOmhyZWY9IiNsdC0wIi8+PC9nPgo8ZyB0cmFuc2Zvcm09InRyYW5zbGF0ZSg0MzY1LDQ2NTYpIj48dXNlIHhsaW5rOmhyZWY9IiNlbXB0eS0wIi8+PC9nPgo8ZyB0cmFuc2Zvcm09InRyYW5zbGF0ZSg0NjU2LDQ2NTYpIj48dXNlIHhsaW5rOmhyZWY9IiNlbXB0eS0wIi8+PC9nPgo8dXNlIGZpbGwtcnVsZT0iZXZlbm9kZCIgdHJhbnNmb3JtPSJ0cmFuc2xhdGUoMCwwKSIgeGxpbms6aHJlZj0iI3BvaW50LTAiLz4KPHVzZSBmaWxsLXJ1bGU9ImV2ZW5vZGQiIHRyYW5zZm9ybT0idHJhbnNsYXRlKDQwMzIsMCkiIHhsaW5rOmhyZWY9IiNwb2ludC0wIi8+Cjx1c2UgZmlsbC1ydWxlPSJldmVub2RkIiB0cmFuc2Zvcm09InRyYW5zbGF0ZSgwLDQwMzI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 descr="D:\Академия управления\2026\Август\YQ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97474"/>
            <a:ext cx="1677343" cy="167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33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ссоединение-белорусского-народа_720p_2 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326"/>
            <a:ext cx="9136509" cy="514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3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-92546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39087" y="2355726"/>
            <a:ext cx="13570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597642"/>
            <a:ext cx="43932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об этом событии живет в сердцах белорусов, потому что оно стало актом исторической справедливости в отношении белорусского народа, разделенного против его воли. Вот почему нужны суверенитет и независимость – чтобы нас никогда больше против нашей воли не делили. 17 сентября символизирует незыблемость территориальной и этнической консолидации белорусской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нации.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062579"/>
            <a:ext cx="3936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ru-RU" sz="1200" b="0" i="1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65451" y="267494"/>
            <a:ext cx="444477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28–30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октября 1939 г. Народное собрание Западной Белоруссии </a:t>
            </a:r>
            <a:r>
              <a:rPr lang="ru-RU" sz="1700" b="1" dirty="0">
                <a:solidFill>
                  <a:srgbClr val="0A0A7C"/>
                </a:solidFill>
              </a:rPr>
              <a:t>приняло декларацию о провозглашении советской власти и вхождении Западной Беларуси в состав БССР</a:t>
            </a:r>
            <a:r>
              <a:rPr lang="ru-RU" sz="1700" b="1" dirty="0" smtClean="0">
                <a:solidFill>
                  <a:srgbClr val="0A0A7C"/>
                </a:solidFill>
              </a:rPr>
              <a:t>. </a:t>
            </a:r>
            <a:r>
              <a:rPr lang="ru-RU" sz="1700" b="1" dirty="0">
                <a:solidFill>
                  <a:srgbClr val="0A0A7C"/>
                </a:solidFill>
              </a:rPr>
              <a:t/>
            </a:r>
            <a:br>
              <a:rPr lang="ru-RU" sz="1700" b="1" dirty="0">
                <a:solidFill>
                  <a:srgbClr val="0A0A7C"/>
                </a:solidFill>
              </a:rPr>
            </a:br>
            <a:r>
              <a:rPr lang="ru-RU" sz="1700" b="1" dirty="0">
                <a:solidFill>
                  <a:srgbClr val="0A0A7C"/>
                </a:solidFill>
              </a:rPr>
              <a:t>17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сентября </a:t>
            </a: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было объявлено ДНЁМ ОСВОБОЖДЕНИЯ ТРУДЯЩИХСЯ ЗАПАДНОЙ БЕЛАРУСИ ОТ ГНЁТА ПОЛЬСКОЙ БУРЖУАЗИИ И ПОМЕЩИКОВ.</a:t>
            </a: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Указом Президента Республики Беларусь от 7 июня </a:t>
            </a:r>
            <a:r>
              <a:rPr kumimoji="0" lang="ru-RU" sz="165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 г. № </a:t>
            </a: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206 дата 17 сентября обрела статус государственного праздника – </a:t>
            </a:r>
            <a:r>
              <a:rPr kumimoji="0" lang="ru-RU" sz="165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Дня народного единства</a:t>
            </a:r>
            <a:endParaRPr kumimoji="0" lang="ru-RU" sz="16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5486"/>
            <a:ext cx="79208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solidFill>
                  <a:srgbClr val="002060"/>
                </a:solidFill>
              </a:rPr>
              <a:t>ЗАПАДНАЯ БЕЛАРУСЬ</a:t>
            </a:r>
            <a:endParaRPr lang="ru-RU" sz="5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2380"/>
            <a:ext cx="8446538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Социально-экономическое положение </a:t>
            </a: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Западной Беларуси в 1921-1939 гг.</a:t>
            </a: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5700711" y="-1710457"/>
            <a:ext cx="126550" cy="6156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27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Подавление национально-культурной идентичности белорусского народа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5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718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101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Политические репрессии в Западной Беларуси (1920–1930-е гг.)</a:t>
            </a:r>
          </a:p>
        </p:txBody>
      </p:sp>
    </p:spTree>
    <p:extLst>
      <p:ext uri="{BB962C8B-B14F-4D97-AF65-F5344CB8AC3E}">
        <p14:creationId xmlns:p14="http://schemas.microsoft.com/office/powerpoint/2010/main" val="31211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29279"/>
            <a:ext cx="792088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ВАЖНЫЕ ПЕРЕМЕНЫ </a:t>
            </a:r>
          </a:p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Конец </a:t>
            </a:r>
            <a:r>
              <a:rPr lang="ru-RU" b="1" dirty="0">
                <a:solidFill>
                  <a:srgbClr val="002060"/>
                </a:solidFill>
              </a:rPr>
              <a:t>1930-х - 1940 год: рост, развитие, улучшение качества жизни</a:t>
            </a:r>
          </a:p>
        </p:txBody>
      </p:sp>
    </p:spTree>
    <p:extLst>
      <p:ext uri="{BB962C8B-B14F-4D97-AF65-F5344CB8AC3E}">
        <p14:creationId xmlns:p14="http://schemas.microsoft.com/office/powerpoint/2010/main" val="39216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243</Words>
  <Application>Microsoft Office PowerPoint</Application>
  <PresentationFormat>Экран (16:9)</PresentationFormat>
  <Paragraphs>30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493</cp:revision>
  <dcterms:created xsi:type="dcterms:W3CDTF">2024-07-24T10:48:12Z</dcterms:created>
  <dcterms:modified xsi:type="dcterms:W3CDTF">2026-09-08T05:43:57Z</dcterms:modified>
</cp:coreProperties>
</file>